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41" name="Shape 141"/>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98" name="Shape 198"/>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04" name="Shape 204"/>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11" name="Shape 211"/>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17" name="Shape 217"/>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23" name="Shape 22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29" name="Shape 229"/>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35" name="Shape 235"/>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Shape 240"/>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41" name="Shape 241"/>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47" name="Shape 247"/>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53" name="Shape 25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259" name="Shape 259"/>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53" name="Shape 15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60" name="Shape 160"/>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66" name="Shape 166"/>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72" name="Shape 17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79" name="Shape 179"/>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85" name="Shape 185"/>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txBox="1"/>
          <p:nvPr>
            <p:ph idx="1" type="body"/>
          </p:nvPr>
        </p:nvSpPr>
        <p:spPr>
          <a:xfrm>
            <a:off x="685800" y="4343400"/>
            <a:ext cx="5486400" cy="4114800"/>
          </a:xfrm>
          <a:prstGeom prst="rect">
            <a:avLst/>
          </a:prstGeom>
          <a:noFill/>
          <a:ln>
            <a:noFill/>
          </a:ln>
        </p:spPr>
        <p:txBody>
          <a:bodyPr anchorCtr="0" anchor="ctr" bIns="91425" lIns="91425" rIns="91425" wrap="square" tIns="91425">
            <a:noAutofit/>
          </a:bodyPr>
          <a:lstStyle/>
          <a:p>
            <a:pPr lvl="0">
              <a:spcBef>
                <a:spcPts val="0"/>
              </a:spcBef>
              <a:buNone/>
            </a:pPr>
            <a:r>
              <a:t/>
            </a:r>
            <a:endParaRPr/>
          </a:p>
        </p:txBody>
      </p:sp>
      <p:sp>
        <p:nvSpPr>
          <p:cNvPr id="192" name="Shape 19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type="title">
  <p:cSld name="Diapositiva de título">
    <p:spTree>
      <p:nvGrpSpPr>
        <p:cNvPr id="22" name="Shape 22"/>
        <p:cNvGrpSpPr/>
        <p:nvPr/>
      </p:nvGrpSpPr>
      <p:grpSpPr>
        <a:xfrm>
          <a:off x="0" y="0"/>
          <a:ext cx="0" cy="0"/>
          <a:chOff x="0" y="0"/>
          <a:chExt cx="0" cy="0"/>
        </a:xfrm>
      </p:grpSpPr>
      <p:grpSp>
        <p:nvGrpSpPr>
          <p:cNvPr id="23" name="Shape 23"/>
          <p:cNvGrpSpPr/>
          <p:nvPr/>
        </p:nvGrpSpPr>
        <p:grpSpPr>
          <a:xfrm>
            <a:off x="0" y="-8467"/>
            <a:ext cx="12192000" cy="6866467"/>
            <a:chOff x="0" y="-8467"/>
            <a:chExt cx="12192000" cy="6866467"/>
          </a:xfrm>
        </p:grpSpPr>
        <p:cxnSp>
          <p:nvCxnSpPr>
            <p:cNvPr id="24" name="Shape 24"/>
            <p:cNvCxnSpPr/>
            <p:nvPr/>
          </p:nvCxnSpPr>
          <p:spPr>
            <a:xfrm>
              <a:off x="9371012" y="0"/>
              <a:ext cx="1219200" cy="6858000"/>
            </a:xfrm>
            <a:prstGeom prst="straightConnector1">
              <a:avLst/>
            </a:prstGeom>
            <a:noFill/>
            <a:ln cap="flat" cmpd="sng" w="9525">
              <a:solidFill>
                <a:srgbClr val="BFBFBF"/>
              </a:solidFill>
              <a:prstDash val="solid"/>
              <a:round/>
              <a:headEnd len="med" w="med" type="none"/>
              <a:tailEnd len="med" w="med" type="none"/>
            </a:ln>
          </p:spPr>
        </p:cxnSp>
        <p:cxnSp>
          <p:nvCxnSpPr>
            <p:cNvPr id="25" name="Shape 25"/>
            <p:cNvCxnSpPr/>
            <p:nvPr/>
          </p:nvCxnSpPr>
          <p:spPr>
            <a:xfrm flipH="1">
              <a:off x="7425267" y="3681413"/>
              <a:ext cx="4763558" cy="3176587"/>
            </a:xfrm>
            <a:prstGeom prst="straightConnector1">
              <a:avLst/>
            </a:prstGeom>
            <a:noFill/>
            <a:ln cap="flat" cmpd="sng" w="9525">
              <a:solidFill>
                <a:srgbClr val="D8D8D8"/>
              </a:solidFill>
              <a:prstDash val="solid"/>
              <a:round/>
              <a:headEnd len="med" w="med" type="none"/>
              <a:tailEnd len="med" w="med" type="none"/>
            </a:ln>
          </p:spPr>
        </p:cxnSp>
        <p:sp>
          <p:nvSpPr>
            <p:cNvPr id="26" name="Shape 26"/>
            <p:cNvSpPr/>
            <p:nvPr/>
          </p:nvSpPr>
          <p:spPr>
            <a:xfrm>
              <a:off x="9181476" y="-8467"/>
              <a:ext cx="3007349" cy="6866467"/>
            </a:xfrm>
            <a:custGeom>
              <a:pathLst>
                <a:path extrusionOk="0" h="120000" w="120000">
                  <a:moveTo>
                    <a:pt x="81621" y="0"/>
                  </a:moveTo>
                  <a:lnTo>
                    <a:pt x="120000" y="0"/>
                  </a:lnTo>
                  <a:lnTo>
                    <a:pt x="120000" y="119999"/>
                  </a:lnTo>
                  <a:lnTo>
                    <a:pt x="0" y="119999"/>
                  </a:lnTo>
                  <a:lnTo>
                    <a:pt x="81621" y="0"/>
                  </a:lnTo>
                  <a:close/>
                </a:path>
              </a:pathLst>
            </a:custGeom>
            <a:solidFill>
              <a:schemeClr val="accent1">
                <a:alpha val="29803"/>
              </a:schemeClr>
            </a:solidFill>
            <a:ln>
              <a:noFill/>
            </a:ln>
          </p:spPr>
        </p:sp>
        <p:sp>
          <p:nvSpPr>
            <p:cNvPr id="27" name="Shape 27"/>
            <p:cNvSpPr/>
            <p:nvPr/>
          </p:nvSpPr>
          <p:spPr>
            <a:xfrm>
              <a:off x="9603442" y="-8467"/>
              <a:ext cx="2588558" cy="6866467"/>
            </a:xfrm>
            <a:custGeom>
              <a:pathLst>
                <a:path extrusionOk="0" h="120000" w="120000">
                  <a:moveTo>
                    <a:pt x="0" y="0"/>
                  </a:moveTo>
                  <a:lnTo>
                    <a:pt x="120000" y="0"/>
                  </a:lnTo>
                  <a:lnTo>
                    <a:pt x="120000" y="119999"/>
                  </a:lnTo>
                  <a:lnTo>
                    <a:pt x="56067" y="119999"/>
                  </a:lnTo>
                  <a:lnTo>
                    <a:pt x="0" y="0"/>
                  </a:lnTo>
                  <a:close/>
                </a:path>
              </a:pathLst>
            </a:custGeom>
            <a:solidFill>
              <a:schemeClr val="accent1">
                <a:alpha val="20000"/>
              </a:schemeClr>
            </a:solidFill>
            <a:ln>
              <a:noFill/>
            </a:ln>
          </p:spPr>
        </p:sp>
        <p:sp>
          <p:nvSpPr>
            <p:cNvPr id="28" name="Shape 28"/>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rIns="91425" wrap="square" tIns="91425">
              <a:noAutofit/>
            </a:bodyPr>
            <a:lstStyle/>
            <a:p>
              <a:pPr lvl="0">
                <a:spcBef>
                  <a:spcPts val="0"/>
                </a:spcBef>
                <a:buNone/>
              </a:pPr>
              <a:r>
                <a:t/>
              </a:r>
              <a:endParaRPr/>
            </a:p>
          </p:txBody>
        </p:sp>
        <p:sp>
          <p:nvSpPr>
            <p:cNvPr id="29" name="Shape 29"/>
            <p:cNvSpPr/>
            <p:nvPr/>
          </p:nvSpPr>
          <p:spPr>
            <a:xfrm>
              <a:off x="9334500" y="-8467"/>
              <a:ext cx="2854326" cy="6866467"/>
            </a:xfrm>
            <a:custGeom>
              <a:pathLst>
                <a:path extrusionOk="0" h="120000" w="120000">
                  <a:moveTo>
                    <a:pt x="0" y="0"/>
                  </a:moveTo>
                  <a:lnTo>
                    <a:pt x="120000" y="0"/>
                  </a:lnTo>
                  <a:lnTo>
                    <a:pt x="120000" y="119999"/>
                  </a:lnTo>
                  <a:lnTo>
                    <a:pt x="103873" y="119999"/>
                  </a:lnTo>
                  <a:lnTo>
                    <a:pt x="0" y="0"/>
                  </a:lnTo>
                  <a:close/>
                </a:path>
              </a:pathLst>
            </a:custGeom>
            <a:solidFill>
              <a:srgbClr val="3F7818">
                <a:alpha val="69803"/>
              </a:srgbClr>
            </a:solidFill>
            <a:ln>
              <a:noFill/>
            </a:ln>
          </p:spPr>
        </p:sp>
        <p:sp>
          <p:nvSpPr>
            <p:cNvPr id="30" name="Shape 30"/>
            <p:cNvSpPr/>
            <p:nvPr/>
          </p:nvSpPr>
          <p:spPr>
            <a:xfrm>
              <a:off x="10898730" y="-8467"/>
              <a:ext cx="1290094" cy="6866467"/>
            </a:xfrm>
            <a:custGeom>
              <a:pathLst>
                <a:path extrusionOk="0" h="120000" w="120000">
                  <a:moveTo>
                    <a:pt x="94852" y="0"/>
                  </a:moveTo>
                  <a:lnTo>
                    <a:pt x="120000" y="0"/>
                  </a:lnTo>
                  <a:lnTo>
                    <a:pt x="120000" y="120000"/>
                  </a:lnTo>
                  <a:lnTo>
                    <a:pt x="0" y="120000"/>
                  </a:lnTo>
                  <a:lnTo>
                    <a:pt x="94852" y="0"/>
                  </a:lnTo>
                  <a:close/>
                </a:path>
              </a:pathLst>
            </a:custGeom>
            <a:solidFill>
              <a:srgbClr val="BFE471">
                <a:alpha val="69803"/>
              </a:srgbClr>
            </a:solidFill>
            <a:ln>
              <a:noFill/>
            </a:ln>
          </p:spPr>
        </p:sp>
        <p:sp>
          <p:nvSpPr>
            <p:cNvPr id="31" name="Shape 31"/>
            <p:cNvSpPr/>
            <p:nvPr/>
          </p:nvSpPr>
          <p:spPr>
            <a:xfrm>
              <a:off x="10938999" y="-8467"/>
              <a:ext cx="1249825" cy="6866467"/>
            </a:xfrm>
            <a:custGeom>
              <a:pathLst>
                <a:path extrusionOk="0" h="120000" w="120000">
                  <a:moveTo>
                    <a:pt x="0" y="0"/>
                  </a:moveTo>
                  <a:lnTo>
                    <a:pt x="120000" y="0"/>
                  </a:lnTo>
                  <a:lnTo>
                    <a:pt x="120000" y="120000"/>
                  </a:lnTo>
                  <a:lnTo>
                    <a:pt x="106515" y="120000"/>
                  </a:lnTo>
                  <a:lnTo>
                    <a:pt x="0" y="0"/>
                  </a:lnTo>
                  <a:close/>
                </a:path>
              </a:pathLst>
            </a:custGeom>
            <a:solidFill>
              <a:schemeClr val="accent1">
                <a:alpha val="64705"/>
              </a:schemeClr>
            </a:solidFill>
            <a:ln>
              <a:noFill/>
            </a:ln>
          </p:spPr>
        </p:sp>
        <p:sp>
          <p:nvSpPr>
            <p:cNvPr id="32" name="Shape 32"/>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rIns="91425" wrap="square" tIns="91425">
              <a:noAutofit/>
            </a:bodyPr>
            <a:lstStyle/>
            <a:p>
              <a:pPr lvl="0">
                <a:spcBef>
                  <a:spcPts val="0"/>
                </a:spcBef>
                <a:buNone/>
              </a:pPr>
              <a:r>
                <a:t/>
              </a:r>
              <a:endParaRPr/>
            </a:p>
          </p:txBody>
        </p:sp>
        <p:sp>
          <p:nvSpPr>
            <p:cNvPr id="33" name="Shape 33"/>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34" name="Shape 34"/>
          <p:cNvSpPr txBox="1"/>
          <p:nvPr>
            <p:ph type="ctrTitle"/>
          </p:nvPr>
        </p:nvSpPr>
        <p:spPr>
          <a:xfrm>
            <a:off x="1507067" y="2404534"/>
            <a:ext cx="7766936" cy="1646302"/>
          </a:xfrm>
          <a:prstGeom prst="rect">
            <a:avLst/>
          </a:prstGeom>
          <a:noFill/>
          <a:ln>
            <a:noFill/>
          </a:ln>
        </p:spPr>
        <p:txBody>
          <a:bodyPr anchorCtr="0" anchor="b" bIns="91425" lIns="91425" rIns="91425" wrap="square" tIns="91425"/>
          <a:lstStyle>
            <a:lvl1pPr indent="0" lvl="0" marL="0" marR="0" rtl="0" algn="r">
              <a:spcBef>
                <a:spcPts val="0"/>
              </a:spcBef>
              <a:buClr>
                <a:schemeClr val="accent1"/>
              </a:buClr>
              <a:buFont typeface="Trebuchet MS"/>
              <a:buNone/>
              <a:defRPr b="0" i="0" sz="5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35" name="Shape 35"/>
          <p:cNvSpPr txBox="1"/>
          <p:nvPr>
            <p:ph idx="1" type="subTitle"/>
          </p:nvPr>
        </p:nvSpPr>
        <p:spPr>
          <a:xfrm>
            <a:off x="1507067" y="4050833"/>
            <a:ext cx="7766936" cy="1096899"/>
          </a:xfrm>
          <a:prstGeom prst="rect">
            <a:avLst/>
          </a:prstGeom>
          <a:noFill/>
          <a:ln>
            <a:noFill/>
          </a:ln>
        </p:spPr>
        <p:txBody>
          <a:bodyPr anchorCtr="0" anchor="t" bIns="91425" lIns="91425" rIns="91425" wrap="square" tIns="91425"/>
          <a:lstStyle>
            <a:lvl1pPr indent="0" lvl="0" marL="0" marR="0" rtl="0" algn="r">
              <a:spcBef>
                <a:spcPts val="1000"/>
              </a:spcBef>
              <a:spcAft>
                <a:spcPts val="0"/>
              </a:spcAft>
              <a:buClr>
                <a:schemeClr val="accent1"/>
              </a:buClr>
              <a:buFont typeface="Noto Sans Symbols"/>
              <a:buNone/>
              <a:defRPr b="0" i="0" sz="1800" u="none" cap="none" strike="noStrike">
                <a:solidFill>
                  <a:srgbClr val="7F7F7F"/>
                </a:solidFill>
                <a:latin typeface="Trebuchet MS"/>
                <a:ea typeface="Trebuchet MS"/>
                <a:cs typeface="Trebuchet MS"/>
                <a:sym typeface="Trebuchet MS"/>
              </a:defRPr>
            </a:lvl1pPr>
            <a:lvl2pPr indent="0" lvl="1" marL="457200" marR="0" rtl="0" algn="ctr">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2pPr>
            <a:lvl3pPr indent="0" lvl="2" marL="914400" marR="0" rtl="0" algn="ctr">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3pPr>
            <a:lvl4pPr indent="0" lvl="3" marL="13716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4pPr>
            <a:lvl5pPr indent="0" lvl="4" marL="18288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5pPr>
            <a:lvl6pPr indent="0" lvl="5" marL="22860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6pPr>
            <a:lvl7pPr indent="0" lvl="6" marL="27432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7pPr>
            <a:lvl8pPr indent="0" lvl="7" marL="32004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8pPr>
            <a:lvl9pPr indent="0" lvl="8" marL="3657600" marR="0" rtl="0" algn="ctr">
              <a:spcBef>
                <a:spcPts val="1000"/>
              </a:spcBef>
              <a:spcAft>
                <a:spcPts val="0"/>
              </a:spcAft>
              <a:buClr>
                <a:schemeClr val="accent1"/>
              </a:buClr>
              <a:buFont typeface="Noto Sans Symbols"/>
              <a:buNone/>
              <a:defRPr b="0" i="0" sz="1200" u="none" cap="none" strike="noStrike">
                <a:solidFill>
                  <a:srgbClr val="888888"/>
                </a:solidFill>
                <a:latin typeface="Trebuchet MS"/>
                <a:ea typeface="Trebuchet MS"/>
                <a:cs typeface="Trebuchet MS"/>
                <a:sym typeface="Trebuchet MS"/>
              </a:defRPr>
            </a:lvl9pPr>
          </a:lstStyle>
          <a:p/>
        </p:txBody>
      </p:sp>
      <p:sp>
        <p:nvSpPr>
          <p:cNvPr id="36" name="Shape 36"/>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37" name="Shape 37"/>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38" name="Shape 38"/>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0" i="0" lang="en-US" sz="900" u="none" cap="none" strike="noStrike">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ítulo y descripción">
    <p:spTree>
      <p:nvGrpSpPr>
        <p:cNvPr id="90" name="Shape 90"/>
        <p:cNvGrpSpPr/>
        <p:nvPr/>
      </p:nvGrpSpPr>
      <p:grpSpPr>
        <a:xfrm>
          <a:off x="0" y="0"/>
          <a:ext cx="0" cy="0"/>
          <a:chOff x="0" y="0"/>
          <a:chExt cx="0" cy="0"/>
        </a:xfrm>
      </p:grpSpPr>
      <p:sp>
        <p:nvSpPr>
          <p:cNvPr id="91" name="Shape 91"/>
          <p:cNvSpPr txBox="1"/>
          <p:nvPr>
            <p:ph type="title"/>
          </p:nvPr>
        </p:nvSpPr>
        <p:spPr>
          <a:xfrm>
            <a:off x="677335" y="609600"/>
            <a:ext cx="8596668" cy="3403600"/>
          </a:xfrm>
          <a:prstGeom prst="rect">
            <a:avLst/>
          </a:prstGeom>
          <a:noFill/>
          <a:ln>
            <a:noFill/>
          </a:ln>
        </p:spPr>
        <p:txBody>
          <a:bodyPr anchorCtr="0" anchor="ctr" bIns="91425" lIns="91425" rIns="91425" wrap="square" tIns="91425"/>
          <a:lstStyle>
            <a:lvl1pPr indent="0" lvl="0" marL="0" marR="0" rtl="0" algn="l">
              <a:spcBef>
                <a:spcPts val="0"/>
              </a:spcBef>
              <a:buClr>
                <a:schemeClr val="accent1"/>
              </a:buClr>
              <a:buFont typeface="Trebuchet MS"/>
              <a:buNone/>
              <a:defRPr b="0" i="0" sz="4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92" name="Shape 92"/>
          <p:cNvSpPr txBox="1"/>
          <p:nvPr>
            <p:ph idx="1" type="body"/>
          </p:nvPr>
        </p:nvSpPr>
        <p:spPr>
          <a:xfrm>
            <a:off x="677335" y="4470400"/>
            <a:ext cx="8596668" cy="1570962"/>
          </a:xfrm>
          <a:prstGeom prst="rect">
            <a:avLst/>
          </a:prstGeom>
          <a:noFill/>
          <a:ln>
            <a:noFill/>
          </a:ln>
        </p:spPr>
        <p:txBody>
          <a:bodyPr anchorCtr="0" anchor="ctr" bIns="91425" lIns="91425" rIns="91425" wrap="square" tIns="91425"/>
          <a:lstStyle>
            <a:lvl1pPr indent="0" lvl="0" marL="0" marR="0" rtl="0" algn="l">
              <a:spcBef>
                <a:spcPts val="1000"/>
              </a:spcBef>
              <a:spcAft>
                <a:spcPts val="0"/>
              </a:spcAft>
              <a:buClr>
                <a:schemeClr val="accent1"/>
              </a:buClr>
              <a:buFont typeface="Noto Sans Symbols"/>
              <a:buNone/>
              <a:defRPr b="0" i="0" sz="18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93" name="Shape 93"/>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94" name="Shape 94"/>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95" name="Shape 95"/>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ita con descripción">
    <p:spTree>
      <p:nvGrpSpPr>
        <p:cNvPr id="96" name="Shape 96"/>
        <p:cNvGrpSpPr/>
        <p:nvPr/>
      </p:nvGrpSpPr>
      <p:grpSpPr>
        <a:xfrm>
          <a:off x="0" y="0"/>
          <a:ext cx="0" cy="0"/>
          <a:chOff x="0" y="0"/>
          <a:chExt cx="0" cy="0"/>
        </a:xfrm>
      </p:grpSpPr>
      <p:sp>
        <p:nvSpPr>
          <p:cNvPr id="97" name="Shape 97"/>
          <p:cNvSpPr txBox="1"/>
          <p:nvPr>
            <p:ph type="title"/>
          </p:nvPr>
        </p:nvSpPr>
        <p:spPr>
          <a:xfrm>
            <a:off x="931334" y="609600"/>
            <a:ext cx="8094134" cy="3022600"/>
          </a:xfrm>
          <a:prstGeom prst="rect">
            <a:avLst/>
          </a:prstGeom>
          <a:noFill/>
          <a:ln>
            <a:noFill/>
          </a:ln>
        </p:spPr>
        <p:txBody>
          <a:bodyPr anchorCtr="0" anchor="ctr" bIns="91425" lIns="91425" rIns="91425" wrap="square" tIns="91425"/>
          <a:lstStyle>
            <a:lvl1pPr indent="0" lvl="0" marL="0" marR="0" rtl="0" algn="l">
              <a:spcBef>
                <a:spcPts val="0"/>
              </a:spcBef>
              <a:buClr>
                <a:schemeClr val="accent1"/>
              </a:buClr>
              <a:buFont typeface="Trebuchet MS"/>
              <a:buNone/>
              <a:defRPr b="0" i="0" sz="4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98" name="Shape 98"/>
          <p:cNvSpPr txBox="1"/>
          <p:nvPr>
            <p:ph idx="1" type="body"/>
          </p:nvPr>
        </p:nvSpPr>
        <p:spPr>
          <a:xfrm>
            <a:off x="1366139" y="3632200"/>
            <a:ext cx="7224524" cy="381000"/>
          </a:xfrm>
          <a:prstGeom prst="rect">
            <a:avLst/>
          </a:prstGeom>
          <a:noFill/>
          <a:ln>
            <a:noFill/>
          </a:ln>
        </p:spPr>
        <p:txBody>
          <a:bodyPr anchorCtr="0" anchor="ctr" bIns="91425" lIns="91425" rIns="91425" wrap="square" tIns="91425"/>
          <a:lstStyle>
            <a:lvl1pPr indent="0" lvl="0" marL="0" marR="0" rtl="0" algn="l">
              <a:spcBef>
                <a:spcPts val="1000"/>
              </a:spcBef>
              <a:spcAft>
                <a:spcPts val="0"/>
              </a:spcAft>
              <a:buClr>
                <a:schemeClr val="accent1"/>
              </a:buClr>
              <a:buFont typeface="Noto Sans Symbols"/>
              <a:buNone/>
              <a:defRPr b="0" i="0" sz="1600" u="none" cap="none" strike="noStrike">
                <a:solidFill>
                  <a:srgbClr val="7F7F7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4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99" name="Shape 99"/>
          <p:cNvSpPr txBox="1"/>
          <p:nvPr>
            <p:ph idx="2" type="body"/>
          </p:nvPr>
        </p:nvSpPr>
        <p:spPr>
          <a:xfrm>
            <a:off x="677335" y="4470400"/>
            <a:ext cx="8596668" cy="1570962"/>
          </a:xfrm>
          <a:prstGeom prst="rect">
            <a:avLst/>
          </a:prstGeom>
          <a:noFill/>
          <a:ln>
            <a:noFill/>
          </a:ln>
        </p:spPr>
        <p:txBody>
          <a:bodyPr anchorCtr="0" anchor="ctr" bIns="91425" lIns="91425" rIns="91425" wrap="square" tIns="91425"/>
          <a:lstStyle>
            <a:lvl1pPr indent="0" lvl="0" marL="0" marR="0" rtl="0" algn="l">
              <a:spcBef>
                <a:spcPts val="1000"/>
              </a:spcBef>
              <a:spcAft>
                <a:spcPts val="0"/>
              </a:spcAft>
              <a:buClr>
                <a:schemeClr val="accent1"/>
              </a:buClr>
              <a:buFont typeface="Noto Sans Symbols"/>
              <a:buNone/>
              <a:defRPr b="0" i="0" sz="18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100" name="Shape 100"/>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01" name="Shape 101"/>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02" name="Shape 102"/>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
        <p:nvSpPr>
          <p:cNvPr id="103" name="Shape 103"/>
          <p:cNvSpPr txBox="1"/>
          <p:nvPr/>
        </p:nvSpPr>
        <p:spPr>
          <a:xfrm>
            <a:off x="541870" y="790378"/>
            <a:ext cx="609600" cy="584776"/>
          </a:xfrm>
          <a:prstGeom prst="rect">
            <a:avLst/>
          </a:prstGeom>
          <a:noFill/>
          <a:ln>
            <a:noFill/>
          </a:ln>
        </p:spPr>
        <p:txBody>
          <a:bodyPr anchorCtr="0" anchor="ctr" bIns="45700" lIns="91425" rIns="91425" wrap="square" tIns="45700">
            <a:noAutofit/>
          </a:bodyPr>
          <a:lstStyle/>
          <a:p>
            <a:pPr indent="0" lvl="0" marL="0" marR="0" rtl="0" algn="l">
              <a:spcBef>
                <a:spcPts val="0"/>
              </a:spcBef>
              <a:buSzPct val="25000"/>
              <a:buNone/>
            </a:pPr>
            <a:r>
              <a:rPr lang="en-US" sz="8000">
                <a:solidFill>
                  <a:srgbClr val="BFE471"/>
                </a:solidFill>
                <a:latin typeface="Arial"/>
                <a:ea typeface="Arial"/>
                <a:cs typeface="Arial"/>
                <a:sym typeface="Arial"/>
              </a:rPr>
              <a:t>“</a:t>
            </a:r>
          </a:p>
        </p:txBody>
      </p:sp>
      <p:sp>
        <p:nvSpPr>
          <p:cNvPr id="104" name="Shape 104"/>
          <p:cNvSpPr txBox="1"/>
          <p:nvPr/>
        </p:nvSpPr>
        <p:spPr>
          <a:xfrm>
            <a:off x="8893011" y="2886556"/>
            <a:ext cx="609600" cy="584776"/>
          </a:xfrm>
          <a:prstGeom prst="rect">
            <a:avLst/>
          </a:prstGeom>
          <a:noFill/>
          <a:ln>
            <a:noFill/>
          </a:ln>
        </p:spPr>
        <p:txBody>
          <a:bodyPr anchorCtr="0" anchor="ctr" bIns="45700" lIns="91425" rIns="91425" wrap="square" tIns="45700">
            <a:noAutofit/>
          </a:bodyPr>
          <a:lstStyle/>
          <a:p>
            <a:pPr indent="0" lvl="0" marL="0" marR="0" rtl="0" algn="l">
              <a:spcBef>
                <a:spcPts val="0"/>
              </a:spcBef>
              <a:buSzPct val="25000"/>
              <a:buNone/>
            </a:pPr>
            <a:r>
              <a:rPr lang="en-US" sz="8000">
                <a:solidFill>
                  <a:srgbClr val="BFE471"/>
                </a:solidFill>
                <a:latin typeface="Arial"/>
                <a:ea typeface="Arial"/>
                <a:cs typeface="Arial"/>
                <a:sym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arjeta de nombre">
    <p:spTree>
      <p:nvGrpSpPr>
        <p:cNvPr id="105" name="Shape 105"/>
        <p:cNvGrpSpPr/>
        <p:nvPr/>
      </p:nvGrpSpPr>
      <p:grpSpPr>
        <a:xfrm>
          <a:off x="0" y="0"/>
          <a:ext cx="0" cy="0"/>
          <a:chOff x="0" y="0"/>
          <a:chExt cx="0" cy="0"/>
        </a:xfrm>
      </p:grpSpPr>
      <p:sp>
        <p:nvSpPr>
          <p:cNvPr id="106" name="Shape 106"/>
          <p:cNvSpPr txBox="1"/>
          <p:nvPr>
            <p:ph type="title"/>
          </p:nvPr>
        </p:nvSpPr>
        <p:spPr>
          <a:xfrm>
            <a:off x="677335" y="1931988"/>
            <a:ext cx="8596668" cy="2595460"/>
          </a:xfrm>
          <a:prstGeom prst="rect">
            <a:avLst/>
          </a:prstGeom>
          <a:noFill/>
          <a:ln>
            <a:noFill/>
          </a:ln>
        </p:spPr>
        <p:txBody>
          <a:bodyPr anchorCtr="0" anchor="b" bIns="91425" lIns="91425" rIns="91425" wrap="square" tIns="91425"/>
          <a:lstStyle>
            <a:lvl1pPr indent="0" lvl="0" marL="0" marR="0" rtl="0" algn="l">
              <a:spcBef>
                <a:spcPts val="0"/>
              </a:spcBef>
              <a:buClr>
                <a:schemeClr val="accent1"/>
              </a:buClr>
              <a:buFont typeface="Trebuchet MS"/>
              <a:buNone/>
              <a:defRPr b="0" i="0" sz="4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07" name="Shape 107"/>
          <p:cNvSpPr txBox="1"/>
          <p:nvPr>
            <p:ph idx="1" type="body"/>
          </p:nvPr>
        </p:nvSpPr>
        <p:spPr>
          <a:xfrm>
            <a:off x="677335" y="4527448"/>
            <a:ext cx="8596668" cy="1513914"/>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18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108" name="Shape 108"/>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09" name="Shape 109"/>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10" name="Shape 110"/>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itar la tarjeta de nombre">
    <p:spTree>
      <p:nvGrpSpPr>
        <p:cNvPr id="111" name="Shape 111"/>
        <p:cNvGrpSpPr/>
        <p:nvPr/>
      </p:nvGrpSpPr>
      <p:grpSpPr>
        <a:xfrm>
          <a:off x="0" y="0"/>
          <a:ext cx="0" cy="0"/>
          <a:chOff x="0" y="0"/>
          <a:chExt cx="0" cy="0"/>
        </a:xfrm>
      </p:grpSpPr>
      <p:sp>
        <p:nvSpPr>
          <p:cNvPr id="112" name="Shape 112"/>
          <p:cNvSpPr txBox="1"/>
          <p:nvPr>
            <p:ph type="title"/>
          </p:nvPr>
        </p:nvSpPr>
        <p:spPr>
          <a:xfrm>
            <a:off x="931334" y="609600"/>
            <a:ext cx="8094134" cy="3022600"/>
          </a:xfrm>
          <a:prstGeom prst="rect">
            <a:avLst/>
          </a:prstGeom>
          <a:noFill/>
          <a:ln>
            <a:noFill/>
          </a:ln>
        </p:spPr>
        <p:txBody>
          <a:bodyPr anchorCtr="0" anchor="ctr" bIns="91425" lIns="91425" rIns="91425" wrap="square" tIns="91425"/>
          <a:lstStyle>
            <a:lvl1pPr indent="0" lvl="0" marL="0" marR="0" rtl="0" algn="l">
              <a:spcBef>
                <a:spcPts val="0"/>
              </a:spcBef>
              <a:buClr>
                <a:schemeClr val="accent1"/>
              </a:buClr>
              <a:buFont typeface="Trebuchet MS"/>
              <a:buNone/>
              <a:defRPr b="0" i="0" sz="4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13" name="Shape 113"/>
          <p:cNvSpPr txBox="1"/>
          <p:nvPr>
            <p:ph idx="1" type="body"/>
          </p:nvPr>
        </p:nvSpPr>
        <p:spPr>
          <a:xfrm>
            <a:off x="677332" y="4013200"/>
            <a:ext cx="8596669" cy="514248"/>
          </a:xfrm>
          <a:prstGeom prst="rect">
            <a:avLst/>
          </a:prstGeom>
          <a:noFill/>
          <a:ln>
            <a:noFill/>
          </a:ln>
        </p:spPr>
        <p:txBody>
          <a:bodyPr anchorCtr="0" anchor="b" bIns="91425" lIns="91425" rIns="91425" wrap="square" tIns="91425"/>
          <a:lstStyle>
            <a:lvl1pPr indent="0" lvl="0" marL="0" marR="0" rtl="0" algn="l">
              <a:spcBef>
                <a:spcPts val="1000"/>
              </a:spcBef>
              <a:spcAft>
                <a:spcPts val="0"/>
              </a:spcAft>
              <a:buClr>
                <a:schemeClr val="accent1"/>
              </a:buClr>
              <a:buFont typeface="Noto Sans Symbols"/>
              <a:buNone/>
              <a:defRPr b="0" i="0" sz="24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4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14" name="Shape 114"/>
          <p:cNvSpPr txBox="1"/>
          <p:nvPr>
            <p:ph idx="2" type="body"/>
          </p:nvPr>
        </p:nvSpPr>
        <p:spPr>
          <a:xfrm>
            <a:off x="677335" y="4527448"/>
            <a:ext cx="8596668" cy="1513914"/>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1800" u="none" cap="none" strike="noStrike">
                <a:solidFill>
                  <a:srgbClr val="7F7F7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115" name="Shape 115"/>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16" name="Shape 116"/>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17" name="Shape 117"/>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
        <p:nvSpPr>
          <p:cNvPr id="118" name="Shape 118"/>
          <p:cNvSpPr txBox="1"/>
          <p:nvPr/>
        </p:nvSpPr>
        <p:spPr>
          <a:xfrm>
            <a:off x="541870" y="790378"/>
            <a:ext cx="609600" cy="584776"/>
          </a:xfrm>
          <a:prstGeom prst="rect">
            <a:avLst/>
          </a:prstGeom>
          <a:noFill/>
          <a:ln>
            <a:noFill/>
          </a:ln>
        </p:spPr>
        <p:txBody>
          <a:bodyPr anchorCtr="0" anchor="ctr" bIns="45700" lIns="91425" rIns="91425" wrap="square" tIns="45700">
            <a:noAutofit/>
          </a:bodyPr>
          <a:lstStyle/>
          <a:p>
            <a:pPr indent="0" lvl="0" marL="0" marR="0" rtl="0" algn="l">
              <a:spcBef>
                <a:spcPts val="0"/>
              </a:spcBef>
              <a:buSzPct val="25000"/>
              <a:buNone/>
            </a:pPr>
            <a:r>
              <a:rPr lang="en-US" sz="8000">
                <a:solidFill>
                  <a:srgbClr val="BFE471"/>
                </a:solidFill>
                <a:latin typeface="Arial"/>
                <a:ea typeface="Arial"/>
                <a:cs typeface="Arial"/>
                <a:sym typeface="Arial"/>
              </a:rPr>
              <a:t>“</a:t>
            </a:r>
          </a:p>
        </p:txBody>
      </p:sp>
      <p:sp>
        <p:nvSpPr>
          <p:cNvPr id="119" name="Shape 119"/>
          <p:cNvSpPr txBox="1"/>
          <p:nvPr/>
        </p:nvSpPr>
        <p:spPr>
          <a:xfrm>
            <a:off x="8893011" y="2886556"/>
            <a:ext cx="609600" cy="584776"/>
          </a:xfrm>
          <a:prstGeom prst="rect">
            <a:avLst/>
          </a:prstGeom>
          <a:noFill/>
          <a:ln>
            <a:noFill/>
          </a:ln>
        </p:spPr>
        <p:txBody>
          <a:bodyPr anchorCtr="0" anchor="ctr" bIns="45700" lIns="91425" rIns="91425" wrap="square" tIns="45700">
            <a:noAutofit/>
          </a:bodyPr>
          <a:lstStyle/>
          <a:p>
            <a:pPr indent="0" lvl="0" marL="0" marR="0" rtl="0" algn="l">
              <a:spcBef>
                <a:spcPts val="0"/>
              </a:spcBef>
              <a:buSzPct val="25000"/>
              <a:buNone/>
            </a:pPr>
            <a:r>
              <a:rPr lang="en-US" sz="8000">
                <a:solidFill>
                  <a:srgbClr val="BFE471"/>
                </a:solidFill>
                <a:latin typeface="Arial"/>
                <a:ea typeface="Arial"/>
                <a:cs typeface="Arial"/>
                <a:sym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Verdadero o falso">
    <p:spTree>
      <p:nvGrpSpPr>
        <p:cNvPr id="120" name="Shape 120"/>
        <p:cNvGrpSpPr/>
        <p:nvPr/>
      </p:nvGrpSpPr>
      <p:grpSpPr>
        <a:xfrm>
          <a:off x="0" y="0"/>
          <a:ext cx="0" cy="0"/>
          <a:chOff x="0" y="0"/>
          <a:chExt cx="0" cy="0"/>
        </a:xfrm>
      </p:grpSpPr>
      <p:sp>
        <p:nvSpPr>
          <p:cNvPr id="121" name="Shape 121"/>
          <p:cNvSpPr txBox="1"/>
          <p:nvPr>
            <p:ph type="title"/>
          </p:nvPr>
        </p:nvSpPr>
        <p:spPr>
          <a:xfrm>
            <a:off x="685799" y="609600"/>
            <a:ext cx="8588203" cy="3022600"/>
          </a:xfrm>
          <a:prstGeom prst="rect">
            <a:avLst/>
          </a:prstGeom>
          <a:noFill/>
          <a:ln>
            <a:noFill/>
          </a:ln>
        </p:spPr>
        <p:txBody>
          <a:bodyPr anchorCtr="0" anchor="ctr" bIns="91425" lIns="91425" rIns="91425" wrap="square" tIns="91425"/>
          <a:lstStyle>
            <a:lvl1pPr indent="0" lvl="0" marL="0" marR="0" rtl="0" algn="l">
              <a:spcBef>
                <a:spcPts val="0"/>
              </a:spcBef>
              <a:buClr>
                <a:schemeClr val="accent1"/>
              </a:buClr>
              <a:buFont typeface="Trebuchet MS"/>
              <a:buNone/>
              <a:defRPr b="0" i="0" sz="4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22" name="Shape 122"/>
          <p:cNvSpPr txBox="1"/>
          <p:nvPr>
            <p:ph idx="1" type="body"/>
          </p:nvPr>
        </p:nvSpPr>
        <p:spPr>
          <a:xfrm>
            <a:off x="677332" y="4013200"/>
            <a:ext cx="8596669" cy="514248"/>
          </a:xfrm>
          <a:prstGeom prst="rect">
            <a:avLst/>
          </a:prstGeom>
          <a:noFill/>
          <a:ln>
            <a:noFill/>
          </a:ln>
        </p:spPr>
        <p:txBody>
          <a:bodyPr anchorCtr="0" anchor="b" bIns="91425" lIns="91425" rIns="91425" wrap="square" tIns="91425"/>
          <a:lstStyle>
            <a:lvl1pPr indent="0" lvl="0" marL="0" marR="0" rtl="0" algn="l">
              <a:spcBef>
                <a:spcPts val="1000"/>
              </a:spcBef>
              <a:spcAft>
                <a:spcPts val="0"/>
              </a:spcAft>
              <a:buClr>
                <a:schemeClr val="accent1"/>
              </a:buClr>
              <a:buFont typeface="Noto Sans Symbols"/>
              <a:buNone/>
              <a:defRPr b="0" i="0" sz="2400" u="none" cap="none" strike="noStrike">
                <a:solidFill>
                  <a:schemeClr val="accent1"/>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4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23" name="Shape 123"/>
          <p:cNvSpPr txBox="1"/>
          <p:nvPr>
            <p:ph idx="2" type="body"/>
          </p:nvPr>
        </p:nvSpPr>
        <p:spPr>
          <a:xfrm>
            <a:off x="677335" y="4527448"/>
            <a:ext cx="8596668" cy="1513914"/>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1800" u="none" cap="none" strike="noStrike">
                <a:solidFill>
                  <a:srgbClr val="7F7F7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124" name="Shape 124"/>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25" name="Shape 125"/>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26" name="Shape 126"/>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Título y texto vertical">
    <p:spTree>
      <p:nvGrpSpPr>
        <p:cNvPr id="127" name="Shape 127"/>
        <p:cNvGrpSpPr/>
        <p:nvPr/>
      </p:nvGrpSpPr>
      <p:grpSpPr>
        <a:xfrm>
          <a:off x="0" y="0"/>
          <a:ext cx="0" cy="0"/>
          <a:chOff x="0" y="0"/>
          <a:chExt cx="0" cy="0"/>
        </a:xfrm>
      </p:grpSpPr>
      <p:sp>
        <p:nvSpPr>
          <p:cNvPr id="128" name="Shape 128"/>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29" name="Shape 129"/>
          <p:cNvSpPr txBox="1"/>
          <p:nvPr>
            <p:ph idx="1" type="body"/>
          </p:nvPr>
        </p:nvSpPr>
        <p:spPr>
          <a:xfrm rot="5400000">
            <a:off x="3035282" y="-197358"/>
            <a:ext cx="3880773" cy="8596668"/>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30" name="Shape 130"/>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31" name="Shape 131"/>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32" name="Shape 132"/>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Título vertical y texto">
    <p:spTree>
      <p:nvGrpSpPr>
        <p:cNvPr id="133" name="Shape 133"/>
        <p:cNvGrpSpPr/>
        <p:nvPr/>
      </p:nvGrpSpPr>
      <p:grpSpPr>
        <a:xfrm>
          <a:off x="0" y="0"/>
          <a:ext cx="0" cy="0"/>
          <a:chOff x="0" y="0"/>
          <a:chExt cx="0" cy="0"/>
        </a:xfrm>
      </p:grpSpPr>
      <p:sp>
        <p:nvSpPr>
          <p:cNvPr id="134" name="Shape 134"/>
          <p:cNvSpPr txBox="1"/>
          <p:nvPr>
            <p:ph type="title"/>
          </p:nvPr>
        </p:nvSpPr>
        <p:spPr>
          <a:xfrm rot="5400000">
            <a:off x="5994319" y="2582953"/>
            <a:ext cx="5251451" cy="1304743"/>
          </a:xfrm>
          <a:prstGeom prst="rect">
            <a:avLst/>
          </a:prstGeom>
          <a:noFill/>
          <a:ln>
            <a:noFill/>
          </a:ln>
        </p:spPr>
        <p:txBody>
          <a:bodyPr anchorCtr="0" anchor="ctr"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35" name="Shape 135"/>
          <p:cNvSpPr txBox="1"/>
          <p:nvPr>
            <p:ph idx="1" type="body"/>
          </p:nvPr>
        </p:nvSpPr>
        <p:spPr>
          <a:xfrm rot="5400000">
            <a:off x="1581685" y="-294750"/>
            <a:ext cx="5251450" cy="7060150"/>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36" name="Shape 136"/>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37" name="Shape 137"/>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138" name="Shape 138"/>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Título y objetos">
    <p:spTree>
      <p:nvGrpSpPr>
        <p:cNvPr id="39" name="Shape 39"/>
        <p:cNvGrpSpPr/>
        <p:nvPr/>
      </p:nvGrpSpPr>
      <p:grpSpPr>
        <a:xfrm>
          <a:off x="0" y="0"/>
          <a:ext cx="0" cy="0"/>
          <a:chOff x="0" y="0"/>
          <a:chExt cx="0" cy="0"/>
        </a:xfrm>
      </p:grpSpPr>
      <p:sp>
        <p:nvSpPr>
          <p:cNvPr id="40" name="Shape 40"/>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41" name="Shape 41"/>
          <p:cNvSpPr txBox="1"/>
          <p:nvPr>
            <p:ph idx="1" type="body"/>
          </p:nvPr>
        </p:nvSpPr>
        <p:spPr>
          <a:xfrm>
            <a:off x="677334" y="2160589"/>
            <a:ext cx="8596668" cy="3880773"/>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42" name="Shape 42"/>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43" name="Shape 43"/>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44" name="Shape 44"/>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0" i="0" lang="en-US" sz="900" u="none" cap="none" strike="noStrike">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Encabezado de sección">
    <p:spTree>
      <p:nvGrpSpPr>
        <p:cNvPr id="45" name="Shape 45"/>
        <p:cNvGrpSpPr/>
        <p:nvPr/>
      </p:nvGrpSpPr>
      <p:grpSpPr>
        <a:xfrm>
          <a:off x="0" y="0"/>
          <a:ext cx="0" cy="0"/>
          <a:chOff x="0" y="0"/>
          <a:chExt cx="0" cy="0"/>
        </a:xfrm>
      </p:grpSpPr>
      <p:sp>
        <p:nvSpPr>
          <p:cNvPr id="46" name="Shape 46"/>
          <p:cNvSpPr txBox="1"/>
          <p:nvPr>
            <p:ph type="title"/>
          </p:nvPr>
        </p:nvSpPr>
        <p:spPr>
          <a:xfrm>
            <a:off x="677335" y="2700867"/>
            <a:ext cx="8596668" cy="1826581"/>
          </a:xfrm>
          <a:prstGeom prst="rect">
            <a:avLst/>
          </a:prstGeom>
          <a:noFill/>
          <a:ln>
            <a:noFill/>
          </a:ln>
        </p:spPr>
        <p:txBody>
          <a:bodyPr anchorCtr="0" anchor="b" bIns="91425" lIns="91425" rIns="91425" wrap="square" tIns="91425"/>
          <a:lstStyle>
            <a:lvl1pPr indent="0" lvl="0" marL="0" marR="0" rtl="0" algn="l">
              <a:spcBef>
                <a:spcPts val="0"/>
              </a:spcBef>
              <a:buClr>
                <a:schemeClr val="accent1"/>
              </a:buClr>
              <a:buFont typeface="Trebuchet MS"/>
              <a:buNone/>
              <a:defRPr b="0" i="0" sz="40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47" name="Shape 47"/>
          <p:cNvSpPr txBox="1"/>
          <p:nvPr>
            <p:ph idx="1" type="body"/>
          </p:nvPr>
        </p:nvSpPr>
        <p:spPr>
          <a:xfrm>
            <a:off x="677335" y="4527448"/>
            <a:ext cx="8596668" cy="860400"/>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2000" u="none" cap="none" strike="noStrike">
                <a:solidFill>
                  <a:srgbClr val="7F7F7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800" u="none" cap="none" strike="noStrike">
                <a:solidFill>
                  <a:srgbClr val="888888"/>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888888"/>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400" u="none" cap="none" strike="noStrike">
                <a:solidFill>
                  <a:srgbClr val="888888"/>
                </a:solidFill>
                <a:latin typeface="Trebuchet MS"/>
                <a:ea typeface="Trebuchet MS"/>
                <a:cs typeface="Trebuchet MS"/>
                <a:sym typeface="Trebuchet MS"/>
              </a:defRPr>
            </a:lvl9pPr>
          </a:lstStyle>
          <a:p/>
        </p:txBody>
      </p:sp>
      <p:sp>
        <p:nvSpPr>
          <p:cNvPr id="48" name="Shape 48"/>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49" name="Shape 49"/>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50" name="Shape 50"/>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Dos objetos">
    <p:spTree>
      <p:nvGrpSpPr>
        <p:cNvPr id="51" name="Shape 51"/>
        <p:cNvGrpSpPr/>
        <p:nvPr/>
      </p:nvGrpSpPr>
      <p:grpSpPr>
        <a:xfrm>
          <a:off x="0" y="0"/>
          <a:ext cx="0" cy="0"/>
          <a:chOff x="0" y="0"/>
          <a:chExt cx="0" cy="0"/>
        </a:xfrm>
      </p:grpSpPr>
      <p:sp>
        <p:nvSpPr>
          <p:cNvPr id="52" name="Shape 52"/>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53" name="Shape 53"/>
          <p:cNvSpPr txBox="1"/>
          <p:nvPr>
            <p:ph idx="1" type="body"/>
          </p:nvPr>
        </p:nvSpPr>
        <p:spPr>
          <a:xfrm>
            <a:off x="677334" y="2160589"/>
            <a:ext cx="4184035" cy="3880772"/>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54" name="Shape 54"/>
          <p:cNvSpPr txBox="1"/>
          <p:nvPr>
            <p:ph idx="2" type="body"/>
          </p:nvPr>
        </p:nvSpPr>
        <p:spPr>
          <a:xfrm>
            <a:off x="5089970" y="2160589"/>
            <a:ext cx="4184034" cy="3880773"/>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55" name="Shape 55"/>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56" name="Shape 56"/>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57" name="Shape 57"/>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Comparación">
    <p:spTree>
      <p:nvGrpSpPr>
        <p:cNvPr id="58" name="Shape 58"/>
        <p:cNvGrpSpPr/>
        <p:nvPr/>
      </p:nvGrpSpPr>
      <p:grpSpPr>
        <a:xfrm>
          <a:off x="0" y="0"/>
          <a:ext cx="0" cy="0"/>
          <a:chOff x="0" y="0"/>
          <a:chExt cx="0" cy="0"/>
        </a:xfrm>
      </p:grpSpPr>
      <p:sp>
        <p:nvSpPr>
          <p:cNvPr id="59" name="Shape 59"/>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60" name="Shape 60"/>
          <p:cNvSpPr txBox="1"/>
          <p:nvPr>
            <p:ph idx="1" type="body"/>
          </p:nvPr>
        </p:nvSpPr>
        <p:spPr>
          <a:xfrm>
            <a:off x="675745" y="2160983"/>
            <a:ext cx="4185623" cy="576262"/>
          </a:xfrm>
          <a:prstGeom prst="rect">
            <a:avLst/>
          </a:prstGeom>
          <a:noFill/>
          <a:ln>
            <a:noFill/>
          </a:ln>
        </p:spPr>
        <p:txBody>
          <a:bodyPr anchorCtr="0" anchor="b" bIns="91425" lIns="91425" rIns="91425" wrap="square" tIns="91425"/>
          <a:lstStyle>
            <a:lvl1pPr indent="0" lvl="0" marL="0" marR="0" rtl="0" algn="l">
              <a:spcBef>
                <a:spcPts val="1000"/>
              </a:spcBef>
              <a:spcAft>
                <a:spcPts val="0"/>
              </a:spcAft>
              <a:buClr>
                <a:schemeClr val="accent1"/>
              </a:buClr>
              <a:buFont typeface="Noto Sans Symbols"/>
              <a:buNone/>
              <a:defRPr b="0" i="0" sz="24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1" i="0" sz="20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1" i="0" sz="18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9pPr>
          </a:lstStyle>
          <a:p/>
        </p:txBody>
      </p:sp>
      <p:sp>
        <p:nvSpPr>
          <p:cNvPr id="61" name="Shape 61"/>
          <p:cNvSpPr txBox="1"/>
          <p:nvPr>
            <p:ph idx="2" type="body"/>
          </p:nvPr>
        </p:nvSpPr>
        <p:spPr>
          <a:xfrm>
            <a:off x="675745" y="2737245"/>
            <a:ext cx="4185623" cy="3304117"/>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62" name="Shape 62"/>
          <p:cNvSpPr txBox="1"/>
          <p:nvPr>
            <p:ph idx="3" type="body"/>
          </p:nvPr>
        </p:nvSpPr>
        <p:spPr>
          <a:xfrm>
            <a:off x="5088383" y="2160983"/>
            <a:ext cx="4185618" cy="576262"/>
          </a:xfrm>
          <a:prstGeom prst="rect">
            <a:avLst/>
          </a:prstGeom>
          <a:noFill/>
          <a:ln>
            <a:noFill/>
          </a:ln>
        </p:spPr>
        <p:txBody>
          <a:bodyPr anchorCtr="0" anchor="b" bIns="91425" lIns="91425" rIns="91425" wrap="square" tIns="91425"/>
          <a:lstStyle>
            <a:lvl1pPr indent="0" lvl="0" marL="0" marR="0" rtl="0" algn="l">
              <a:spcBef>
                <a:spcPts val="1000"/>
              </a:spcBef>
              <a:spcAft>
                <a:spcPts val="0"/>
              </a:spcAft>
              <a:buClr>
                <a:schemeClr val="accent1"/>
              </a:buClr>
              <a:buFont typeface="Noto Sans Symbols"/>
              <a:buNone/>
              <a:defRPr b="0" i="0" sz="24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1" i="0" sz="20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1" i="0" sz="18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1" i="0" sz="1600" u="none" cap="none" strike="noStrike">
                <a:solidFill>
                  <a:srgbClr val="3F3F3F"/>
                </a:solidFill>
                <a:latin typeface="Trebuchet MS"/>
                <a:ea typeface="Trebuchet MS"/>
                <a:cs typeface="Trebuchet MS"/>
                <a:sym typeface="Trebuchet MS"/>
              </a:defRPr>
            </a:lvl9pPr>
          </a:lstStyle>
          <a:p/>
        </p:txBody>
      </p:sp>
      <p:sp>
        <p:nvSpPr>
          <p:cNvPr id="63" name="Shape 63"/>
          <p:cNvSpPr txBox="1"/>
          <p:nvPr>
            <p:ph idx="4" type="body"/>
          </p:nvPr>
        </p:nvSpPr>
        <p:spPr>
          <a:xfrm>
            <a:off x="5088384" y="2737245"/>
            <a:ext cx="4185617" cy="3304117"/>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64" name="Shape 64"/>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65" name="Shape 65"/>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66" name="Shape 66"/>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Solo el título">
    <p:spTree>
      <p:nvGrpSpPr>
        <p:cNvPr id="67" name="Shape 67"/>
        <p:cNvGrpSpPr/>
        <p:nvPr/>
      </p:nvGrpSpPr>
      <p:grpSpPr>
        <a:xfrm>
          <a:off x="0" y="0"/>
          <a:ext cx="0" cy="0"/>
          <a:chOff x="0" y="0"/>
          <a:chExt cx="0" cy="0"/>
        </a:xfrm>
      </p:grpSpPr>
      <p:sp>
        <p:nvSpPr>
          <p:cNvPr id="68" name="Shape 68"/>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69" name="Shape 69"/>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70" name="Shape 70"/>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71" name="Shape 71"/>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En blanco">
    <p:spTree>
      <p:nvGrpSpPr>
        <p:cNvPr id="72" name="Shape 72"/>
        <p:cNvGrpSpPr/>
        <p:nvPr/>
      </p:nvGrpSpPr>
      <p:grpSpPr>
        <a:xfrm>
          <a:off x="0" y="0"/>
          <a:ext cx="0" cy="0"/>
          <a:chOff x="0" y="0"/>
          <a:chExt cx="0" cy="0"/>
        </a:xfrm>
      </p:grpSpPr>
      <p:sp>
        <p:nvSpPr>
          <p:cNvPr id="73" name="Shape 73"/>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74" name="Shape 74"/>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75" name="Shape 75"/>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Contenido con título">
    <p:spTree>
      <p:nvGrpSpPr>
        <p:cNvPr id="76" name="Shape 76"/>
        <p:cNvGrpSpPr/>
        <p:nvPr/>
      </p:nvGrpSpPr>
      <p:grpSpPr>
        <a:xfrm>
          <a:off x="0" y="0"/>
          <a:ext cx="0" cy="0"/>
          <a:chOff x="0" y="0"/>
          <a:chExt cx="0" cy="0"/>
        </a:xfrm>
      </p:grpSpPr>
      <p:sp>
        <p:nvSpPr>
          <p:cNvPr id="77" name="Shape 77"/>
          <p:cNvSpPr txBox="1"/>
          <p:nvPr>
            <p:ph type="title"/>
          </p:nvPr>
        </p:nvSpPr>
        <p:spPr>
          <a:xfrm>
            <a:off x="677334" y="1498604"/>
            <a:ext cx="3854528" cy="1278466"/>
          </a:xfrm>
          <a:prstGeom prst="rect">
            <a:avLst/>
          </a:prstGeom>
          <a:noFill/>
          <a:ln>
            <a:noFill/>
          </a:ln>
        </p:spPr>
        <p:txBody>
          <a:bodyPr anchorCtr="0" anchor="b" bIns="91425" lIns="91425" rIns="91425" wrap="square" tIns="91425"/>
          <a:lstStyle>
            <a:lvl1pPr indent="0" lvl="0" marL="0" marR="0" rtl="0" algn="l">
              <a:spcBef>
                <a:spcPts val="0"/>
              </a:spcBef>
              <a:buClr>
                <a:schemeClr val="accent1"/>
              </a:buClr>
              <a:buFont typeface="Trebuchet MS"/>
              <a:buNone/>
              <a:defRPr b="0" i="0" sz="20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78" name="Shape 78"/>
          <p:cNvSpPr txBox="1"/>
          <p:nvPr>
            <p:ph idx="1" type="body"/>
          </p:nvPr>
        </p:nvSpPr>
        <p:spPr>
          <a:xfrm>
            <a:off x="4760461" y="514924"/>
            <a:ext cx="4513541" cy="5526437"/>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79" name="Shape 79"/>
          <p:cNvSpPr txBox="1"/>
          <p:nvPr>
            <p:ph idx="2" type="body"/>
          </p:nvPr>
        </p:nvSpPr>
        <p:spPr>
          <a:xfrm>
            <a:off x="677334" y="2777069"/>
            <a:ext cx="3854528" cy="2584449"/>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1400" u="none" cap="none" strike="noStrike">
                <a:solidFill>
                  <a:srgbClr val="3F3F3F"/>
                </a:solidFill>
                <a:latin typeface="Trebuchet MS"/>
                <a:ea typeface="Trebuchet MS"/>
                <a:cs typeface="Trebuchet MS"/>
                <a:sym typeface="Trebuchet MS"/>
              </a:defRPr>
            </a:lvl1pPr>
            <a:lvl2pPr indent="-12562" lvl="1" marL="457063" marR="0" rtl="0" algn="l">
              <a:spcBef>
                <a:spcPts val="1000"/>
              </a:spcBef>
              <a:spcAft>
                <a:spcPts val="0"/>
              </a:spcAft>
              <a:buClr>
                <a:schemeClr val="accent1"/>
              </a:buClr>
              <a:buFont typeface="Noto Sans Symbols"/>
              <a:buNone/>
              <a:defRPr b="0" i="0" sz="1400" u="none" cap="none" strike="noStrike">
                <a:solidFill>
                  <a:srgbClr val="3F3F3F"/>
                </a:solidFill>
                <a:latin typeface="Trebuchet MS"/>
                <a:ea typeface="Trebuchet MS"/>
                <a:cs typeface="Trebuchet MS"/>
                <a:sym typeface="Trebuchet MS"/>
              </a:defRPr>
            </a:lvl2pPr>
            <a:lvl3pPr indent="-12425" lvl="2" marL="914126"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3pPr>
            <a:lvl4pPr indent="-12288" lvl="3" marL="1371189"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4pPr>
            <a:lvl5pPr indent="-12151" lvl="4" marL="1828251"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5pPr>
            <a:lvl6pPr indent="-12013" lvl="5" marL="2285314"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6pPr>
            <a:lvl7pPr indent="-11876" lvl="6" marL="2742377"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7pPr>
            <a:lvl8pPr indent="-11739" lvl="7" marL="3199440"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8pPr>
            <a:lvl9pPr indent="-11603" lvl="8" marL="3656503"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9pPr>
          </a:lstStyle>
          <a:p/>
        </p:txBody>
      </p:sp>
      <p:sp>
        <p:nvSpPr>
          <p:cNvPr id="80" name="Shape 80"/>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81" name="Shape 81"/>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82" name="Shape 82"/>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Imagen con título">
    <p:spTree>
      <p:nvGrpSpPr>
        <p:cNvPr id="83" name="Shape 83"/>
        <p:cNvGrpSpPr/>
        <p:nvPr/>
      </p:nvGrpSpPr>
      <p:grpSpPr>
        <a:xfrm>
          <a:off x="0" y="0"/>
          <a:ext cx="0" cy="0"/>
          <a:chOff x="0" y="0"/>
          <a:chExt cx="0" cy="0"/>
        </a:xfrm>
      </p:grpSpPr>
      <p:sp>
        <p:nvSpPr>
          <p:cNvPr id="84" name="Shape 84"/>
          <p:cNvSpPr txBox="1"/>
          <p:nvPr>
            <p:ph type="title"/>
          </p:nvPr>
        </p:nvSpPr>
        <p:spPr>
          <a:xfrm>
            <a:off x="677334" y="4800600"/>
            <a:ext cx="8596667" cy="566738"/>
          </a:xfrm>
          <a:prstGeom prst="rect">
            <a:avLst/>
          </a:prstGeom>
          <a:noFill/>
          <a:ln>
            <a:noFill/>
          </a:ln>
        </p:spPr>
        <p:txBody>
          <a:bodyPr anchorCtr="0" anchor="b" bIns="91425" lIns="91425" rIns="91425" wrap="square" tIns="91425"/>
          <a:lstStyle>
            <a:lvl1pPr indent="0" lvl="0" marL="0" marR="0" rtl="0" algn="l">
              <a:spcBef>
                <a:spcPts val="0"/>
              </a:spcBef>
              <a:buClr>
                <a:schemeClr val="accent1"/>
              </a:buClr>
              <a:buFont typeface="Trebuchet MS"/>
              <a:buNone/>
              <a:defRPr b="0" i="0" sz="24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85" name="Shape 85"/>
          <p:cNvSpPr/>
          <p:nvPr>
            <p:ph idx="2" type="pic"/>
          </p:nvPr>
        </p:nvSpPr>
        <p:spPr>
          <a:xfrm>
            <a:off x="677334" y="609600"/>
            <a:ext cx="8596668" cy="3845718"/>
          </a:xfrm>
          <a:prstGeom prst="rect">
            <a:avLst/>
          </a:prstGeom>
          <a:noFill/>
          <a:ln>
            <a:noFill/>
          </a:ln>
        </p:spPr>
        <p:txBody>
          <a:bodyPr anchorCtr="0" anchor="t" bIns="91425" lIns="91425" rIns="91425" wrap="square" tIns="91425"/>
          <a:lstStyle>
            <a:lvl1pPr indent="0" lvl="0" marL="0" marR="0" rtl="0" algn="ctr">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1600" u="none" cap="none" strike="noStrike">
                <a:solidFill>
                  <a:srgbClr val="3F3F3F"/>
                </a:solidFill>
                <a:latin typeface="Trebuchet MS"/>
                <a:ea typeface="Trebuchet MS"/>
                <a:cs typeface="Trebuchet MS"/>
                <a:sym typeface="Trebuchet MS"/>
              </a:defRPr>
            </a:lvl9pPr>
          </a:lstStyle>
          <a:p/>
        </p:txBody>
      </p:sp>
      <p:sp>
        <p:nvSpPr>
          <p:cNvPr id="86" name="Shape 86"/>
          <p:cNvSpPr txBox="1"/>
          <p:nvPr>
            <p:ph idx="1" type="body"/>
          </p:nvPr>
        </p:nvSpPr>
        <p:spPr>
          <a:xfrm>
            <a:off x="677334" y="5367338"/>
            <a:ext cx="8596667" cy="674024"/>
          </a:xfrm>
          <a:prstGeom prst="rect">
            <a:avLst/>
          </a:prstGeom>
          <a:noFill/>
          <a:ln>
            <a:noFill/>
          </a:ln>
        </p:spPr>
        <p:txBody>
          <a:bodyPr anchorCtr="0" anchor="t" bIns="91425" lIns="91425" rIns="91425" wrap="square" tIns="91425"/>
          <a:lstStyle>
            <a:lvl1pPr indent="0" lvl="0" marL="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1pPr>
            <a:lvl2pPr indent="0" lvl="1" marL="457200" marR="0" rtl="0" algn="l">
              <a:spcBef>
                <a:spcPts val="1000"/>
              </a:spcBef>
              <a:spcAft>
                <a:spcPts val="0"/>
              </a:spcAft>
              <a:buClr>
                <a:schemeClr val="accent1"/>
              </a:buClr>
              <a:buFont typeface="Noto Sans Symbols"/>
              <a:buNone/>
              <a:defRPr b="0" i="0" sz="1200" u="none" cap="none" strike="noStrike">
                <a:solidFill>
                  <a:srgbClr val="3F3F3F"/>
                </a:solidFill>
                <a:latin typeface="Trebuchet MS"/>
                <a:ea typeface="Trebuchet MS"/>
                <a:cs typeface="Trebuchet MS"/>
                <a:sym typeface="Trebuchet MS"/>
              </a:defRPr>
            </a:lvl2pPr>
            <a:lvl3pPr indent="0" lvl="2" marL="914400" marR="0" rtl="0" algn="l">
              <a:spcBef>
                <a:spcPts val="1000"/>
              </a:spcBef>
              <a:spcAft>
                <a:spcPts val="0"/>
              </a:spcAft>
              <a:buClr>
                <a:schemeClr val="accent1"/>
              </a:buClr>
              <a:buFont typeface="Noto Sans Symbols"/>
              <a:buNone/>
              <a:defRPr b="0" i="0" sz="1000" u="none" cap="none" strike="noStrike">
                <a:solidFill>
                  <a:srgbClr val="3F3F3F"/>
                </a:solidFill>
                <a:latin typeface="Trebuchet MS"/>
                <a:ea typeface="Trebuchet MS"/>
                <a:cs typeface="Trebuchet MS"/>
                <a:sym typeface="Trebuchet MS"/>
              </a:defRPr>
            </a:lvl3pPr>
            <a:lvl4pPr indent="0" lvl="3" marL="13716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4pPr>
            <a:lvl5pPr indent="0" lvl="4" marL="18288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5pPr>
            <a:lvl6pPr indent="0" lvl="5" marL="22860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6pPr>
            <a:lvl7pPr indent="0" lvl="6" marL="27432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7pPr>
            <a:lvl8pPr indent="0" lvl="7" marL="32004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8pPr>
            <a:lvl9pPr indent="0" lvl="8" marL="3657600" marR="0" rtl="0" algn="l">
              <a:spcBef>
                <a:spcPts val="1000"/>
              </a:spcBef>
              <a:spcAft>
                <a:spcPts val="0"/>
              </a:spcAft>
              <a:buClr>
                <a:schemeClr val="accent1"/>
              </a:buClr>
              <a:buFont typeface="Noto Sans Symbols"/>
              <a:buNone/>
              <a:defRPr b="0" i="0" sz="900" u="none" cap="none" strike="noStrike">
                <a:solidFill>
                  <a:srgbClr val="3F3F3F"/>
                </a:solidFill>
                <a:latin typeface="Trebuchet MS"/>
                <a:ea typeface="Trebuchet MS"/>
                <a:cs typeface="Trebuchet MS"/>
                <a:sym typeface="Trebuchet MS"/>
              </a:defRPr>
            </a:lvl9pPr>
          </a:lstStyle>
          <a:p/>
        </p:txBody>
      </p:sp>
      <p:sp>
        <p:nvSpPr>
          <p:cNvPr id="87" name="Shape 87"/>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88" name="Shape 88"/>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sz="900">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89" name="Shape 89"/>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lang="en-US" sz="900">
                <a:solidFill>
                  <a:schemeClr val="accent1"/>
                </a:solidFill>
                <a:latin typeface="Trebuchet MS"/>
                <a:ea typeface="Trebuchet MS"/>
                <a:cs typeface="Trebuchet MS"/>
                <a:sym typeface="Trebuchet MS"/>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grpSp>
        <p:nvGrpSpPr>
          <p:cNvPr id="6" name="Shape 6"/>
          <p:cNvGrpSpPr/>
          <p:nvPr/>
        </p:nvGrpSpPr>
        <p:grpSpPr>
          <a:xfrm>
            <a:off x="0" y="-8467"/>
            <a:ext cx="12192000" cy="6866467"/>
            <a:chOff x="0" y="-8467"/>
            <a:chExt cx="12192000" cy="6866467"/>
          </a:xfrm>
        </p:grpSpPr>
        <p:cxnSp>
          <p:nvCxnSpPr>
            <p:cNvPr id="7" name="Shape 7"/>
            <p:cNvCxnSpPr/>
            <p:nvPr/>
          </p:nvCxnSpPr>
          <p:spPr>
            <a:xfrm>
              <a:off x="9371012" y="0"/>
              <a:ext cx="1219200" cy="6858000"/>
            </a:xfrm>
            <a:prstGeom prst="straightConnector1">
              <a:avLst/>
            </a:prstGeom>
            <a:noFill/>
            <a:ln cap="flat" cmpd="sng" w="9525">
              <a:solidFill>
                <a:srgbClr val="BFBFBF"/>
              </a:solidFill>
              <a:prstDash val="solid"/>
              <a:round/>
              <a:headEnd len="med" w="med" type="none"/>
              <a:tailEnd len="med" w="med" type="none"/>
            </a:ln>
          </p:spPr>
        </p:cxnSp>
        <p:cxnSp>
          <p:nvCxnSpPr>
            <p:cNvPr id="8" name="Shape 8"/>
            <p:cNvCxnSpPr/>
            <p:nvPr/>
          </p:nvCxnSpPr>
          <p:spPr>
            <a:xfrm flipH="1">
              <a:off x="7425267" y="3681413"/>
              <a:ext cx="4763558" cy="3176587"/>
            </a:xfrm>
            <a:prstGeom prst="straightConnector1">
              <a:avLst/>
            </a:prstGeom>
            <a:noFill/>
            <a:ln cap="flat" cmpd="sng" w="9525">
              <a:solidFill>
                <a:srgbClr val="D8D8D8"/>
              </a:solidFill>
              <a:prstDash val="solid"/>
              <a:round/>
              <a:headEnd len="med" w="med" type="none"/>
              <a:tailEnd len="med" w="med" type="none"/>
            </a:ln>
          </p:spPr>
        </p:cxnSp>
        <p:sp>
          <p:nvSpPr>
            <p:cNvPr id="9" name="Shape 9"/>
            <p:cNvSpPr/>
            <p:nvPr/>
          </p:nvSpPr>
          <p:spPr>
            <a:xfrm>
              <a:off x="9181476" y="-8467"/>
              <a:ext cx="3007349" cy="6866467"/>
            </a:xfrm>
            <a:custGeom>
              <a:pathLst>
                <a:path extrusionOk="0" h="120000" w="120000">
                  <a:moveTo>
                    <a:pt x="81621" y="0"/>
                  </a:moveTo>
                  <a:lnTo>
                    <a:pt x="120000" y="0"/>
                  </a:lnTo>
                  <a:lnTo>
                    <a:pt x="120000" y="119999"/>
                  </a:lnTo>
                  <a:lnTo>
                    <a:pt x="0" y="119999"/>
                  </a:lnTo>
                  <a:lnTo>
                    <a:pt x="81621" y="0"/>
                  </a:lnTo>
                  <a:close/>
                </a:path>
              </a:pathLst>
            </a:custGeom>
            <a:solidFill>
              <a:schemeClr val="accent1">
                <a:alpha val="29803"/>
              </a:schemeClr>
            </a:solidFill>
            <a:ln>
              <a:noFill/>
            </a:ln>
          </p:spPr>
        </p:sp>
        <p:sp>
          <p:nvSpPr>
            <p:cNvPr id="10" name="Shape 10"/>
            <p:cNvSpPr/>
            <p:nvPr/>
          </p:nvSpPr>
          <p:spPr>
            <a:xfrm>
              <a:off x="9603442" y="-8467"/>
              <a:ext cx="2588558" cy="6866467"/>
            </a:xfrm>
            <a:custGeom>
              <a:pathLst>
                <a:path extrusionOk="0" h="120000" w="120000">
                  <a:moveTo>
                    <a:pt x="0" y="0"/>
                  </a:moveTo>
                  <a:lnTo>
                    <a:pt x="120000" y="0"/>
                  </a:lnTo>
                  <a:lnTo>
                    <a:pt x="120000" y="119999"/>
                  </a:lnTo>
                  <a:lnTo>
                    <a:pt x="56067" y="119999"/>
                  </a:lnTo>
                  <a:lnTo>
                    <a:pt x="0" y="0"/>
                  </a:lnTo>
                  <a:close/>
                </a:path>
              </a:pathLst>
            </a:custGeom>
            <a:solidFill>
              <a:schemeClr val="accent1">
                <a:alpha val="20000"/>
              </a:schemeClr>
            </a:solidFill>
            <a:ln>
              <a:noFill/>
            </a:ln>
          </p:spPr>
        </p:sp>
        <p:sp>
          <p:nvSpPr>
            <p:cNvPr id="11" name="Shape 11"/>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rIns="91425" wrap="square" tIns="91425">
              <a:noAutofit/>
            </a:bodyPr>
            <a:lstStyle/>
            <a:p>
              <a:pPr lvl="0">
                <a:spcBef>
                  <a:spcPts val="0"/>
                </a:spcBef>
                <a:buNone/>
              </a:pPr>
              <a:r>
                <a:t/>
              </a:r>
              <a:endParaRPr/>
            </a:p>
          </p:txBody>
        </p:sp>
        <p:sp>
          <p:nvSpPr>
            <p:cNvPr id="12" name="Shape 12"/>
            <p:cNvSpPr/>
            <p:nvPr/>
          </p:nvSpPr>
          <p:spPr>
            <a:xfrm>
              <a:off x="9334500" y="-8467"/>
              <a:ext cx="2854326" cy="6866467"/>
            </a:xfrm>
            <a:custGeom>
              <a:pathLst>
                <a:path extrusionOk="0" h="120000" w="120000">
                  <a:moveTo>
                    <a:pt x="0" y="0"/>
                  </a:moveTo>
                  <a:lnTo>
                    <a:pt x="120000" y="0"/>
                  </a:lnTo>
                  <a:lnTo>
                    <a:pt x="120000" y="119999"/>
                  </a:lnTo>
                  <a:lnTo>
                    <a:pt x="103873" y="119999"/>
                  </a:lnTo>
                  <a:lnTo>
                    <a:pt x="0" y="0"/>
                  </a:lnTo>
                  <a:close/>
                </a:path>
              </a:pathLst>
            </a:custGeom>
            <a:solidFill>
              <a:srgbClr val="3F7818">
                <a:alpha val="69803"/>
              </a:srgbClr>
            </a:solidFill>
            <a:ln>
              <a:noFill/>
            </a:ln>
          </p:spPr>
        </p:sp>
        <p:sp>
          <p:nvSpPr>
            <p:cNvPr id="13" name="Shape 13"/>
            <p:cNvSpPr/>
            <p:nvPr/>
          </p:nvSpPr>
          <p:spPr>
            <a:xfrm>
              <a:off x="10898730" y="-8467"/>
              <a:ext cx="1290094" cy="6866467"/>
            </a:xfrm>
            <a:custGeom>
              <a:pathLst>
                <a:path extrusionOk="0" h="120000" w="120000">
                  <a:moveTo>
                    <a:pt x="94852" y="0"/>
                  </a:moveTo>
                  <a:lnTo>
                    <a:pt x="120000" y="0"/>
                  </a:lnTo>
                  <a:lnTo>
                    <a:pt x="120000" y="120000"/>
                  </a:lnTo>
                  <a:lnTo>
                    <a:pt x="0" y="120000"/>
                  </a:lnTo>
                  <a:lnTo>
                    <a:pt x="94852" y="0"/>
                  </a:lnTo>
                  <a:close/>
                </a:path>
              </a:pathLst>
            </a:custGeom>
            <a:solidFill>
              <a:srgbClr val="BFE471">
                <a:alpha val="69803"/>
              </a:srgbClr>
            </a:solidFill>
            <a:ln>
              <a:noFill/>
            </a:ln>
          </p:spPr>
        </p:sp>
        <p:sp>
          <p:nvSpPr>
            <p:cNvPr id="14" name="Shape 14"/>
            <p:cNvSpPr/>
            <p:nvPr/>
          </p:nvSpPr>
          <p:spPr>
            <a:xfrm>
              <a:off x="10938999" y="-8467"/>
              <a:ext cx="1249825" cy="6866467"/>
            </a:xfrm>
            <a:custGeom>
              <a:pathLst>
                <a:path extrusionOk="0" h="120000" w="120000">
                  <a:moveTo>
                    <a:pt x="0" y="0"/>
                  </a:moveTo>
                  <a:lnTo>
                    <a:pt x="120000" y="0"/>
                  </a:lnTo>
                  <a:lnTo>
                    <a:pt x="120000" y="120000"/>
                  </a:lnTo>
                  <a:lnTo>
                    <a:pt x="106515" y="120000"/>
                  </a:lnTo>
                  <a:lnTo>
                    <a:pt x="0" y="0"/>
                  </a:lnTo>
                  <a:close/>
                </a:path>
              </a:pathLst>
            </a:custGeom>
            <a:solidFill>
              <a:schemeClr val="accent1">
                <a:alpha val="64705"/>
              </a:schemeClr>
            </a:solidFill>
            <a:ln>
              <a:noFill/>
            </a:ln>
          </p:spPr>
        </p:sp>
        <p:sp>
          <p:nvSpPr>
            <p:cNvPr id="15" name="Shape 15"/>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rIns="91425" wrap="square" tIns="91425">
              <a:noAutofit/>
            </a:bodyPr>
            <a:lstStyle/>
            <a:p>
              <a:pPr lvl="0">
                <a:spcBef>
                  <a:spcPts val="0"/>
                </a:spcBef>
                <a:buNone/>
              </a:pPr>
              <a:r>
                <a:t/>
              </a:r>
              <a:endParaRPr/>
            </a:p>
          </p:txBody>
        </p:sp>
        <p:sp>
          <p:nvSpPr>
            <p:cNvPr id="16" name="Shape 16"/>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rIns="91425" wrap="square" tIns="91425">
              <a:noAutofit/>
            </a:bodyPr>
            <a:lstStyle/>
            <a:p>
              <a:pPr lvl="0">
                <a:spcBef>
                  <a:spcPts val="0"/>
                </a:spcBef>
                <a:buNone/>
              </a:pPr>
              <a:r>
                <a:t/>
              </a:r>
              <a:endParaRPr/>
            </a:p>
          </p:txBody>
        </p:sp>
      </p:grpSp>
      <p:sp>
        <p:nvSpPr>
          <p:cNvPr id="17" name="Shape 17"/>
          <p:cNvSpPr txBox="1"/>
          <p:nvPr>
            <p:ph type="title"/>
          </p:nvPr>
        </p:nvSpPr>
        <p:spPr>
          <a:xfrm>
            <a:off x="677334" y="609600"/>
            <a:ext cx="8596668" cy="1320800"/>
          </a:xfrm>
          <a:prstGeom prst="rect">
            <a:avLst/>
          </a:prstGeom>
          <a:noFill/>
          <a:ln>
            <a:noFill/>
          </a:ln>
        </p:spPr>
        <p:txBody>
          <a:bodyPr anchorCtr="0" anchor="t" bIns="91425" lIns="91425" rIns="91425" wrap="square" tIns="91425"/>
          <a:lstStyle>
            <a:lvl1pPr indent="0" lvl="0" marL="0" marR="0" rtl="0" algn="l">
              <a:spcBef>
                <a:spcPts val="0"/>
              </a:spcBef>
              <a:buClr>
                <a:schemeClr val="accent1"/>
              </a:buClr>
              <a:buFont typeface="Trebuchet MS"/>
              <a:buNone/>
              <a:defRPr b="0" i="0" sz="3600" u="none" cap="none" strike="noStrike">
                <a:solidFill>
                  <a:schemeClr val="accent1"/>
                </a:solidFill>
                <a:latin typeface="Trebuchet MS"/>
                <a:ea typeface="Trebuchet MS"/>
                <a:cs typeface="Trebuchet MS"/>
                <a:sym typeface="Trebuchet MS"/>
              </a:defRPr>
            </a:lvl1pPr>
            <a:lvl2pPr indent="0" lvl="1" marL="0" marR="0" rtl="0" algn="l">
              <a:spcBef>
                <a:spcPts val="0"/>
              </a:spcBef>
              <a:buNone/>
              <a:defRPr b="0" i="0" sz="1800" u="none" cap="none" strike="noStrike">
                <a:solidFill>
                  <a:schemeClr val="dk2"/>
                </a:solidFill>
              </a:defRPr>
            </a:lvl2pPr>
            <a:lvl3pPr indent="0" lvl="2" marL="0" marR="0" rtl="0" algn="l">
              <a:spcBef>
                <a:spcPts val="0"/>
              </a:spcBef>
              <a:buNone/>
              <a:defRPr b="0" i="0" sz="1800" u="none" cap="none" strike="noStrike">
                <a:solidFill>
                  <a:schemeClr val="dk2"/>
                </a:solidFill>
              </a:defRPr>
            </a:lvl3pPr>
            <a:lvl4pPr indent="0" lvl="3" marL="0" marR="0" rtl="0" algn="l">
              <a:spcBef>
                <a:spcPts val="0"/>
              </a:spcBef>
              <a:buNone/>
              <a:defRPr b="0" i="0" sz="1800" u="none" cap="none" strike="noStrike">
                <a:solidFill>
                  <a:schemeClr val="dk2"/>
                </a:solidFill>
              </a:defRPr>
            </a:lvl4pPr>
            <a:lvl5pPr indent="0" lvl="4" marL="0" marR="0" rtl="0" algn="l">
              <a:spcBef>
                <a:spcPts val="0"/>
              </a:spcBef>
              <a:buNone/>
              <a:defRPr b="0" i="0" sz="1800" u="none" cap="none" strike="noStrike">
                <a:solidFill>
                  <a:schemeClr val="dk2"/>
                </a:solidFill>
              </a:defRPr>
            </a:lvl5pPr>
            <a:lvl6pPr indent="0" lvl="5" marL="0" marR="0" rtl="0" algn="l">
              <a:spcBef>
                <a:spcPts val="0"/>
              </a:spcBef>
              <a:buNone/>
              <a:defRPr b="0" i="0" sz="1800" u="none" cap="none" strike="noStrike">
                <a:solidFill>
                  <a:schemeClr val="dk2"/>
                </a:solidFill>
              </a:defRPr>
            </a:lvl6pPr>
            <a:lvl7pPr indent="0" lvl="6" marL="0" marR="0" rtl="0" algn="l">
              <a:spcBef>
                <a:spcPts val="0"/>
              </a:spcBef>
              <a:buNone/>
              <a:defRPr b="0" i="0" sz="1800" u="none" cap="none" strike="noStrike">
                <a:solidFill>
                  <a:schemeClr val="dk2"/>
                </a:solidFill>
              </a:defRPr>
            </a:lvl7pPr>
            <a:lvl8pPr indent="0" lvl="7" marL="0" marR="0" rtl="0" algn="l">
              <a:spcBef>
                <a:spcPts val="0"/>
              </a:spcBef>
              <a:buNone/>
              <a:defRPr b="0" i="0" sz="1800" u="none" cap="none" strike="noStrike">
                <a:solidFill>
                  <a:schemeClr val="dk2"/>
                </a:solidFill>
              </a:defRPr>
            </a:lvl8pPr>
            <a:lvl9pPr indent="0" lvl="8" marL="0" marR="0" rtl="0" algn="l">
              <a:spcBef>
                <a:spcPts val="0"/>
              </a:spcBef>
              <a:buNone/>
              <a:defRPr b="0" i="0" sz="1800" u="none" cap="none" strike="noStrike">
                <a:solidFill>
                  <a:schemeClr val="dk2"/>
                </a:solidFill>
              </a:defRPr>
            </a:lvl9pPr>
          </a:lstStyle>
          <a:p/>
        </p:txBody>
      </p:sp>
      <p:sp>
        <p:nvSpPr>
          <p:cNvPr id="18" name="Shape 18"/>
          <p:cNvSpPr txBox="1"/>
          <p:nvPr>
            <p:ph idx="1" type="body"/>
          </p:nvPr>
        </p:nvSpPr>
        <p:spPr>
          <a:xfrm>
            <a:off x="677334" y="2160589"/>
            <a:ext cx="8596668" cy="3880773"/>
          </a:xfrm>
          <a:prstGeom prst="rect">
            <a:avLst/>
          </a:prstGeom>
          <a:noFill/>
          <a:ln>
            <a:noFill/>
          </a:ln>
        </p:spPr>
        <p:txBody>
          <a:bodyPr anchorCtr="0" anchor="t" bIns="91425" lIns="91425" rIns="91425" wrap="square" tIns="91425"/>
          <a:lstStyle>
            <a:lvl1pPr indent="-251459" lvl="0" marL="342900" marR="0" rtl="0" algn="l">
              <a:spcBef>
                <a:spcPts val="1000"/>
              </a:spcBef>
              <a:spcAft>
                <a:spcPts val="0"/>
              </a:spcAft>
              <a:buClr>
                <a:schemeClr val="accent1"/>
              </a:buClr>
              <a:buSzPct val="79999"/>
              <a:buFont typeface="Noto Sans Symbols"/>
              <a:buChar char="▶"/>
              <a:defRPr b="0" i="0" sz="1800" u="none" cap="none" strike="noStrike">
                <a:solidFill>
                  <a:srgbClr val="3F3F3F"/>
                </a:solidFill>
                <a:latin typeface="Trebuchet MS"/>
                <a:ea typeface="Trebuchet MS"/>
                <a:cs typeface="Trebuchet MS"/>
                <a:sym typeface="Trebuchet MS"/>
              </a:defRPr>
            </a:lvl1pPr>
            <a:lvl2pPr indent="-204469" lvl="1" marL="742950" marR="0" rtl="0" algn="l">
              <a:spcBef>
                <a:spcPts val="1000"/>
              </a:spcBef>
              <a:spcAft>
                <a:spcPts val="0"/>
              </a:spcAft>
              <a:buClr>
                <a:schemeClr val="accent1"/>
              </a:buClr>
              <a:buSzPct val="80000"/>
              <a:buFont typeface="Noto Sans Symbols"/>
              <a:buChar char="▶"/>
              <a:defRPr b="0" i="0" sz="1600" u="none" cap="none" strike="noStrike">
                <a:solidFill>
                  <a:srgbClr val="3F3F3F"/>
                </a:solidFill>
                <a:latin typeface="Trebuchet MS"/>
                <a:ea typeface="Trebuchet MS"/>
                <a:cs typeface="Trebuchet MS"/>
                <a:sym typeface="Trebuchet MS"/>
              </a:defRPr>
            </a:lvl2pPr>
            <a:lvl3pPr indent="-157480" lvl="2" marL="1143000" marR="0" rtl="0" algn="l">
              <a:spcBef>
                <a:spcPts val="1000"/>
              </a:spcBef>
              <a:spcAft>
                <a:spcPts val="0"/>
              </a:spcAft>
              <a:buClr>
                <a:schemeClr val="accent1"/>
              </a:buClr>
              <a:buSzPct val="80000"/>
              <a:buFont typeface="Noto Sans Symbols"/>
              <a:buChar char="▶"/>
              <a:defRPr b="0" i="0" sz="1400" u="none" cap="none" strike="noStrike">
                <a:solidFill>
                  <a:srgbClr val="3F3F3F"/>
                </a:solidFill>
                <a:latin typeface="Trebuchet MS"/>
                <a:ea typeface="Trebuchet MS"/>
                <a:cs typeface="Trebuchet MS"/>
                <a:sym typeface="Trebuchet MS"/>
              </a:defRPr>
            </a:lvl3pPr>
            <a:lvl4pPr indent="-167639" lvl="3" marL="1600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4pPr>
            <a:lvl5pPr indent="-167639" lvl="4" marL="20574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5pPr>
            <a:lvl6pPr indent="-167639" lvl="5" marL="25146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6pPr>
            <a:lvl7pPr indent="-167639" lvl="6" marL="29718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7pPr>
            <a:lvl8pPr indent="-167640" lvl="7" marL="34290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8pPr>
            <a:lvl9pPr indent="-167640" lvl="8" marL="3886200" marR="0" rtl="0" algn="l">
              <a:spcBef>
                <a:spcPts val="1000"/>
              </a:spcBef>
              <a:spcAft>
                <a:spcPts val="0"/>
              </a:spcAft>
              <a:buClr>
                <a:schemeClr val="accent1"/>
              </a:buClr>
              <a:buSzPct val="8000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9" name="Shape 19"/>
          <p:cNvSpPr txBox="1"/>
          <p:nvPr>
            <p:ph idx="10" type="dt"/>
          </p:nvPr>
        </p:nvSpPr>
        <p:spPr>
          <a:xfrm>
            <a:off x="7205133" y="6041362"/>
            <a:ext cx="911939" cy="365125"/>
          </a:xfrm>
          <a:prstGeom prst="rect">
            <a:avLst/>
          </a:prstGeom>
          <a:noFill/>
          <a:ln>
            <a:noFill/>
          </a:ln>
        </p:spPr>
        <p:txBody>
          <a:bodyPr anchorCtr="0" anchor="ctr" bIns="91425" lIns="91425" rIns="91425" wrap="square" tIns="91425"/>
          <a:lstStyle>
            <a:lvl1pPr indent="0" lvl="0" marL="0" marR="0" rtl="0" algn="r">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20" name="Shape 20"/>
          <p:cNvSpPr txBox="1"/>
          <p:nvPr>
            <p:ph idx="11" type="ftr"/>
          </p:nvPr>
        </p:nvSpPr>
        <p:spPr>
          <a:xfrm>
            <a:off x="677334" y="6041362"/>
            <a:ext cx="6297612" cy="365125"/>
          </a:xfrm>
          <a:prstGeom prst="rect">
            <a:avLst/>
          </a:prstGeom>
          <a:noFill/>
          <a:ln>
            <a:noFill/>
          </a:ln>
        </p:spPr>
        <p:txBody>
          <a:bodyPr anchorCtr="0" anchor="ctr" bIns="91425" lIns="91425" rIns="91425" wrap="square" tIns="91425"/>
          <a:lstStyle>
            <a:lvl1pPr indent="0" lvl="0" marL="0" marR="0" rtl="0" algn="l">
              <a:spcBef>
                <a:spcPts val="0"/>
              </a:spcBef>
              <a:buNone/>
              <a:defRPr b="0" i="0" sz="900" u="none" cap="none" strike="noStrike">
                <a:solidFill>
                  <a:srgbClr val="888888"/>
                </a:solidFill>
                <a:latin typeface="Trebuchet MS"/>
                <a:ea typeface="Trebuchet MS"/>
                <a:cs typeface="Trebuchet MS"/>
                <a:sym typeface="Trebuchet MS"/>
              </a:defRPr>
            </a:lvl1pPr>
            <a:lvl2pPr indent="0" lvl="1" marL="457200" marR="0" rtl="0" algn="l">
              <a:spcBef>
                <a:spcPts val="0"/>
              </a:spcBef>
              <a:buNone/>
              <a:defRPr b="0" i="0" sz="1800" u="none" cap="none" strike="noStrike">
                <a:solidFill>
                  <a:schemeClr val="dk1"/>
                </a:solidFill>
                <a:latin typeface="Trebuchet MS"/>
                <a:ea typeface="Trebuchet MS"/>
                <a:cs typeface="Trebuchet MS"/>
                <a:sym typeface="Trebuchet MS"/>
              </a:defRPr>
            </a:lvl2pPr>
            <a:lvl3pPr indent="0" lvl="2" marL="914400" marR="0" rtl="0" algn="l">
              <a:spcBef>
                <a:spcPts val="0"/>
              </a:spcBef>
              <a:buNone/>
              <a:defRPr b="0" i="0" sz="1800" u="none" cap="none" strike="noStrike">
                <a:solidFill>
                  <a:schemeClr val="dk1"/>
                </a:solidFill>
                <a:latin typeface="Trebuchet MS"/>
                <a:ea typeface="Trebuchet MS"/>
                <a:cs typeface="Trebuchet MS"/>
                <a:sym typeface="Trebuchet MS"/>
              </a:defRPr>
            </a:lvl3pPr>
            <a:lvl4pPr indent="0" lvl="3" marL="1371600" marR="0" rtl="0" algn="l">
              <a:spcBef>
                <a:spcPts val="0"/>
              </a:spcBef>
              <a:buNone/>
              <a:defRPr b="0" i="0" sz="1800" u="none" cap="none" strike="noStrike">
                <a:solidFill>
                  <a:schemeClr val="dk1"/>
                </a:solidFill>
                <a:latin typeface="Trebuchet MS"/>
                <a:ea typeface="Trebuchet MS"/>
                <a:cs typeface="Trebuchet MS"/>
                <a:sym typeface="Trebuchet MS"/>
              </a:defRPr>
            </a:lvl4pPr>
            <a:lvl5pPr indent="0" lvl="4" marL="1828800" marR="0" rtl="0" algn="l">
              <a:spcBef>
                <a:spcPts val="0"/>
              </a:spcBef>
              <a:buNone/>
              <a:defRPr b="0" i="0" sz="1800" u="none" cap="none" strike="noStrike">
                <a:solidFill>
                  <a:schemeClr val="dk1"/>
                </a:solidFill>
                <a:latin typeface="Trebuchet MS"/>
                <a:ea typeface="Trebuchet MS"/>
                <a:cs typeface="Trebuchet MS"/>
                <a:sym typeface="Trebuchet MS"/>
              </a:defRPr>
            </a:lvl5pPr>
            <a:lvl6pPr indent="0" lvl="5" marL="2286000" marR="0" rtl="0" algn="l">
              <a:spcBef>
                <a:spcPts val="0"/>
              </a:spcBef>
              <a:buNone/>
              <a:defRPr b="0" i="0" sz="1800" u="none" cap="none" strike="noStrike">
                <a:solidFill>
                  <a:schemeClr val="dk1"/>
                </a:solidFill>
                <a:latin typeface="Trebuchet MS"/>
                <a:ea typeface="Trebuchet MS"/>
                <a:cs typeface="Trebuchet MS"/>
                <a:sym typeface="Trebuchet MS"/>
              </a:defRPr>
            </a:lvl6pPr>
            <a:lvl7pPr indent="0" lvl="6" marL="2743200" marR="0" rtl="0" algn="l">
              <a:spcBef>
                <a:spcPts val="0"/>
              </a:spcBef>
              <a:buNone/>
              <a:defRPr b="0" i="0" sz="1800" u="none" cap="none" strike="noStrike">
                <a:solidFill>
                  <a:schemeClr val="dk1"/>
                </a:solidFill>
                <a:latin typeface="Trebuchet MS"/>
                <a:ea typeface="Trebuchet MS"/>
                <a:cs typeface="Trebuchet MS"/>
                <a:sym typeface="Trebuchet MS"/>
              </a:defRPr>
            </a:lvl7pPr>
            <a:lvl8pPr indent="0" lvl="7" marL="3200400" marR="0" rtl="0" algn="l">
              <a:spcBef>
                <a:spcPts val="0"/>
              </a:spcBef>
              <a:buNone/>
              <a:defRPr b="0" i="0" sz="1800" u="none" cap="none" strike="noStrike">
                <a:solidFill>
                  <a:schemeClr val="dk1"/>
                </a:solidFill>
                <a:latin typeface="Trebuchet MS"/>
                <a:ea typeface="Trebuchet MS"/>
                <a:cs typeface="Trebuchet MS"/>
                <a:sym typeface="Trebuchet MS"/>
              </a:defRPr>
            </a:lvl8pPr>
            <a:lvl9pPr indent="0" lvl="8" marL="3657600" marR="0" rtl="0" algn="l">
              <a:spcBef>
                <a:spcPts val="0"/>
              </a:spcBef>
              <a:buNone/>
              <a:defRPr b="0" i="0" sz="1800" u="none" cap="none" strike="noStrike">
                <a:solidFill>
                  <a:schemeClr val="dk1"/>
                </a:solidFill>
                <a:latin typeface="Trebuchet MS"/>
                <a:ea typeface="Trebuchet MS"/>
                <a:cs typeface="Trebuchet MS"/>
                <a:sym typeface="Trebuchet MS"/>
              </a:defRPr>
            </a:lvl9pPr>
          </a:lstStyle>
          <a:p/>
        </p:txBody>
      </p:sp>
      <p:sp>
        <p:nvSpPr>
          <p:cNvPr id="21" name="Shape 21"/>
          <p:cNvSpPr txBox="1"/>
          <p:nvPr>
            <p:ph idx="12" type="sldNum"/>
          </p:nvPr>
        </p:nvSpPr>
        <p:spPr>
          <a:xfrm>
            <a:off x="8590663" y="6041362"/>
            <a:ext cx="683339" cy="365125"/>
          </a:xfrm>
          <a:prstGeom prst="rect">
            <a:avLst/>
          </a:prstGeom>
          <a:noFill/>
          <a:ln>
            <a:noFill/>
          </a:ln>
        </p:spPr>
        <p:txBody>
          <a:bodyPr anchorCtr="0" anchor="ctr" bIns="45700" lIns="91425" rIns="91425" wrap="square" tIns="45700">
            <a:noAutofit/>
          </a:bodyPr>
          <a:lstStyle/>
          <a:p>
            <a:pPr indent="0" lvl="0" marL="0" marR="0" rtl="0" algn="r">
              <a:spcBef>
                <a:spcPts val="0"/>
              </a:spcBef>
              <a:buSzPct val="25000"/>
              <a:buNone/>
            </a:pPr>
            <a:fld id="{00000000-1234-1234-1234-123412341234}" type="slidenum">
              <a:rPr b="0" i="0" lang="en-US" sz="900" u="none" cap="none" strike="noStrike">
                <a:solidFill>
                  <a:schemeClr val="accent1"/>
                </a:solidFill>
                <a:latin typeface="Trebuchet MS"/>
                <a:ea typeface="Trebuchet MS"/>
                <a:cs typeface="Trebuchet MS"/>
                <a:sym typeface="Trebuchet MS"/>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developer.android.com/guide/platform/index.html#ar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www.oracle.com/technetwork/java/javase/downloads/jdk8-downloads-2133151.html" TargetMode="External"/><Relationship Id="rId4" Type="http://schemas.openxmlformats.org/officeDocument/2006/relationships/hyperlink" Target="https://docs.google.com/presentation/d/1iD0sMc-qIG80yZ1AQfDU5nxSAl3Xe4nx-2W_g9yzMSM/edit" TargetMode="External"/><Relationship Id="rId5" Type="http://schemas.openxmlformats.org/officeDocument/2006/relationships/hyperlink" Target="https://www.virtualbox.org/wiki/Downloads" TargetMode="External"/><Relationship Id="rId6" Type="http://schemas.openxmlformats.org/officeDocument/2006/relationships/hyperlink" Target="http://guides.codepath.com/android/Genymotion-2.0-Emulators-with-Google-Play-suppor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Shape 143"/>
          <p:cNvSpPr txBox="1"/>
          <p:nvPr>
            <p:ph type="ctrTitle"/>
          </p:nvPr>
        </p:nvSpPr>
        <p:spPr>
          <a:xfrm>
            <a:off x="1507067" y="2404531"/>
            <a:ext cx="7766936" cy="1646302"/>
          </a:xfrm>
          <a:prstGeom prst="rect">
            <a:avLst/>
          </a:prstGeom>
          <a:noFill/>
          <a:ln>
            <a:noFill/>
          </a:ln>
        </p:spPr>
        <p:txBody>
          <a:bodyPr anchorCtr="0" anchor="b" bIns="45700" lIns="91425" rIns="91425" wrap="square" tIns="45700">
            <a:noAutofit/>
          </a:bodyPr>
          <a:lstStyle/>
          <a:p>
            <a:pPr indent="0" lvl="0" marL="0" marR="0" rtl="0" algn="r">
              <a:spcBef>
                <a:spcPts val="0"/>
              </a:spcBef>
              <a:buClr>
                <a:schemeClr val="accent1"/>
              </a:buClr>
              <a:buSzPct val="25000"/>
              <a:buFont typeface="Trebuchet MS"/>
              <a:buNone/>
            </a:pPr>
            <a:r>
              <a:rPr b="0" i="0" lang="en-US" sz="5400" u="none" cap="none" strike="noStrike">
                <a:solidFill>
                  <a:schemeClr val="accent1"/>
                </a:solidFill>
                <a:latin typeface="Trebuchet MS"/>
                <a:ea typeface="Trebuchet MS"/>
                <a:cs typeface="Trebuchet MS"/>
                <a:sym typeface="Trebuchet MS"/>
              </a:rPr>
              <a:t>Desarrollo Móvil Android Día 1</a:t>
            </a:r>
          </a:p>
        </p:txBody>
      </p:sp>
      <p:sp>
        <p:nvSpPr>
          <p:cNvPr id="144" name="Shape 144"/>
          <p:cNvSpPr txBox="1"/>
          <p:nvPr>
            <p:ph idx="1" type="subTitle"/>
          </p:nvPr>
        </p:nvSpPr>
        <p:spPr>
          <a:xfrm>
            <a:off x="1507067" y="4050833"/>
            <a:ext cx="7766936" cy="1096899"/>
          </a:xfrm>
          <a:prstGeom prst="rect">
            <a:avLst/>
          </a:prstGeom>
          <a:noFill/>
          <a:ln>
            <a:noFill/>
          </a:ln>
        </p:spPr>
        <p:txBody>
          <a:bodyPr anchorCtr="0" anchor="t" bIns="45700" lIns="91425" rIns="91425" wrap="square" tIns="45700">
            <a:noAutofit/>
          </a:bodyPr>
          <a:lstStyle/>
          <a:p>
            <a:pPr indent="0" lvl="0" marL="0" marR="0" rtl="0" algn="r">
              <a:spcBef>
                <a:spcPts val="0"/>
              </a:spcBef>
              <a:spcAft>
                <a:spcPts val="0"/>
              </a:spcAft>
              <a:buClr>
                <a:schemeClr val="accent1"/>
              </a:buClr>
              <a:buSzPct val="25000"/>
              <a:buFont typeface="Noto Sans Symbols"/>
              <a:buNone/>
            </a:pPr>
            <a:r>
              <a:rPr b="0" i="0" lang="en-US" sz="1800" u="none" cap="none" strike="noStrike">
                <a:solidFill>
                  <a:srgbClr val="7F7F7F"/>
                </a:solidFill>
                <a:latin typeface="Trebuchet MS"/>
                <a:ea typeface="Trebuchet MS"/>
                <a:cs typeface="Trebuchet MS"/>
                <a:sym typeface="Trebuchet MS"/>
              </a:rPr>
              <a:t>Por: Roberto Carlos Callisaya Mamani</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txBox="1"/>
          <p:nvPr>
            <p:ph type="title"/>
          </p:nvPr>
        </p:nvSpPr>
        <p:spPr>
          <a:xfrm>
            <a:off x="677334" y="609600"/>
            <a:ext cx="8596668" cy="665018"/>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Los </a:t>
            </a:r>
            <a:r>
              <a:rPr lang="en-US"/>
              <a:t>5</a:t>
            </a:r>
            <a:r>
              <a:rPr b="0" i="0" lang="en-US" sz="3600" u="none" cap="none" strike="noStrike">
                <a:solidFill>
                  <a:schemeClr val="accent1"/>
                </a:solidFill>
                <a:latin typeface="Trebuchet MS"/>
                <a:ea typeface="Trebuchet MS"/>
                <a:cs typeface="Trebuchet MS"/>
                <a:sym typeface="Trebuchet MS"/>
              </a:rPr>
              <a:t> niveles de la arquitectura android</a:t>
            </a:r>
          </a:p>
        </p:txBody>
      </p:sp>
      <p:sp>
        <p:nvSpPr>
          <p:cNvPr id="201" name="Shape 201"/>
          <p:cNvSpPr txBox="1"/>
          <p:nvPr>
            <p:ph idx="1" type="body"/>
          </p:nvPr>
        </p:nvSpPr>
        <p:spPr>
          <a:xfrm>
            <a:off x="677325" y="1488625"/>
            <a:ext cx="8692200" cy="4799400"/>
          </a:xfrm>
          <a:prstGeom prst="rect">
            <a:avLst/>
          </a:prstGeom>
          <a:noFill/>
          <a:ln>
            <a:noFill/>
          </a:ln>
        </p:spPr>
        <p:txBody>
          <a:bodyPr anchorCtr="0" anchor="t" bIns="45700" lIns="91425" rIns="91425" wrap="square" tIns="45700">
            <a:noAutofit/>
          </a:bodyPr>
          <a:lstStyle/>
          <a:p>
            <a:pPr indent="-365760" lvl="0" marL="342900" marR="0" rtl="0" algn="l">
              <a:spcBef>
                <a:spcPts val="0"/>
              </a:spcBef>
              <a:spcAft>
                <a:spcPts val="0"/>
              </a:spcAft>
              <a:buClr>
                <a:schemeClr val="accent1"/>
              </a:buClr>
              <a:buSzPct val="100000"/>
              <a:buFont typeface="Noto Sans Symbols"/>
              <a:buChar char="▶"/>
            </a:pPr>
            <a:r>
              <a:rPr b="1" i="0" lang="en-US" u="none" cap="none" strike="noStrike">
                <a:solidFill>
                  <a:srgbClr val="3F3F3F"/>
                </a:solidFill>
                <a:latin typeface="Trebuchet MS"/>
                <a:ea typeface="Trebuchet MS"/>
                <a:cs typeface="Trebuchet MS"/>
                <a:sym typeface="Trebuchet MS"/>
              </a:rPr>
              <a:t>Applications</a:t>
            </a:r>
            <a:r>
              <a:rPr b="0" i="0" lang="en-US" u="none" cap="none" strike="noStrike">
                <a:solidFill>
                  <a:srgbClr val="3F3F3F"/>
                </a:solidFill>
                <a:latin typeface="Trebuchet MS"/>
                <a:ea typeface="Trebuchet MS"/>
                <a:cs typeface="Trebuchet MS"/>
                <a:sym typeface="Trebuchet MS"/>
              </a:rPr>
              <a:t>: Contiene las aplicaciones, como el navegador, cámara, galería, música y teléfono</a:t>
            </a:r>
          </a:p>
          <a:p>
            <a:pPr indent="-365760" lvl="0" marL="342900" marR="0" rtl="0" algn="l">
              <a:spcBef>
                <a:spcPts val="1000"/>
              </a:spcBef>
              <a:spcAft>
                <a:spcPts val="0"/>
              </a:spcAft>
              <a:buClr>
                <a:schemeClr val="accent1"/>
              </a:buClr>
              <a:buSzPct val="100000"/>
              <a:buFont typeface="Noto Sans Symbols"/>
              <a:buChar char="▶"/>
            </a:pPr>
            <a:r>
              <a:rPr b="1" i="0" lang="en-US" u="none" cap="none" strike="noStrike">
                <a:solidFill>
                  <a:srgbClr val="3F3F3F"/>
                </a:solidFill>
                <a:latin typeface="Trebuchet MS"/>
                <a:ea typeface="Trebuchet MS"/>
                <a:cs typeface="Trebuchet MS"/>
                <a:sym typeface="Trebuchet MS"/>
              </a:rPr>
              <a:t>Application Framework: </a:t>
            </a:r>
            <a:r>
              <a:rPr b="0" i="0" lang="en-US" u="none" cap="none" strike="noStrike">
                <a:solidFill>
                  <a:srgbClr val="3F3F3F"/>
                </a:solidFill>
                <a:latin typeface="Trebuchet MS"/>
                <a:ea typeface="Trebuchet MS"/>
                <a:cs typeface="Trebuchet MS"/>
                <a:sym typeface="Trebuchet MS"/>
              </a:rPr>
              <a:t>Una API que permite interacciones de alto nivel con el sistema Android</a:t>
            </a:r>
          </a:p>
          <a:p>
            <a:pPr indent="-365760" lvl="0" marL="342900" marR="0" rtl="0" algn="l">
              <a:spcBef>
                <a:spcPts val="1000"/>
              </a:spcBef>
              <a:spcAft>
                <a:spcPts val="0"/>
              </a:spcAft>
              <a:buClr>
                <a:schemeClr val="accent1"/>
              </a:buClr>
              <a:buSzPct val="100000"/>
              <a:buFont typeface="Noto Sans Symbols"/>
              <a:buChar char="▶"/>
            </a:pPr>
            <a:r>
              <a:rPr b="1" i="0" lang="en-US" u="none" cap="none" strike="noStrike">
                <a:solidFill>
                  <a:srgbClr val="3F3F3F"/>
                </a:solidFill>
                <a:latin typeface="Trebuchet MS"/>
                <a:ea typeface="Trebuchet MS"/>
                <a:cs typeface="Trebuchet MS"/>
                <a:sym typeface="Trebuchet MS"/>
              </a:rPr>
              <a:t>Libraries and Runtime: </a:t>
            </a:r>
            <a:r>
              <a:rPr b="0" i="0" lang="en-US" u="none" cap="none" strike="noStrike">
                <a:solidFill>
                  <a:srgbClr val="3F3F3F"/>
                </a:solidFill>
                <a:latin typeface="Trebuchet MS"/>
                <a:ea typeface="Trebuchet MS"/>
                <a:cs typeface="Trebuchet MS"/>
                <a:sym typeface="Trebuchet MS"/>
              </a:rPr>
              <a:t>Las bibliotecas de muchas funciones comunes del marco, como representación gráfica, almacenamiento de datos, navegación web. También contiene el tiempo de ejecución de Android, así como las librerías Java principales para ejecutar aplicaciones de Android.</a:t>
            </a:r>
          </a:p>
          <a:p>
            <a:pPr indent="-365760" lvl="0" marL="342900" marR="0" rtl="0" algn="l">
              <a:spcBef>
                <a:spcPts val="1000"/>
              </a:spcBef>
              <a:spcAft>
                <a:spcPts val="0"/>
              </a:spcAft>
              <a:buClr>
                <a:schemeClr val="accent1"/>
              </a:buClr>
              <a:buSzPct val="100000"/>
              <a:buFont typeface="Noto Sans Symbols"/>
              <a:buChar char="▶"/>
            </a:pPr>
            <a:r>
              <a:rPr b="1" lang="en-US"/>
              <a:t>Hardware Abstraction Layer(HAL): </a:t>
            </a:r>
            <a:r>
              <a:rPr lang="en-US"/>
              <a:t>Capa de comunicación para el hardware subyacente.</a:t>
            </a:r>
          </a:p>
          <a:p>
            <a:pPr indent="-365760" lvl="0" marL="342900" marR="0" rtl="0" algn="l">
              <a:spcBef>
                <a:spcPts val="1000"/>
              </a:spcBef>
              <a:spcAft>
                <a:spcPts val="0"/>
              </a:spcAft>
              <a:buClr>
                <a:schemeClr val="accent1"/>
              </a:buClr>
              <a:buSzPct val="100000"/>
              <a:buFont typeface="Noto Sans Symbols"/>
              <a:buChar char="▶"/>
            </a:pPr>
            <a:r>
              <a:rPr b="1" i="0" lang="en-US" u="none" cap="none" strike="noStrike">
                <a:solidFill>
                  <a:srgbClr val="3F3F3F"/>
                </a:solidFill>
                <a:latin typeface="Trebuchet MS"/>
                <a:ea typeface="Trebuchet MS"/>
                <a:cs typeface="Trebuchet MS"/>
                <a:sym typeface="Trebuchet MS"/>
              </a:rPr>
              <a:t>Linux Kernel: </a:t>
            </a:r>
            <a:r>
              <a:rPr lang="en-US">
                <a:solidFill>
                  <a:schemeClr val="dk1"/>
                </a:solidFill>
                <a:highlight>
                  <a:srgbClr val="FFFFFF"/>
                </a:highlight>
                <a:latin typeface="Roboto"/>
                <a:ea typeface="Roboto"/>
                <a:cs typeface="Roboto"/>
                <a:sym typeface="Roboto"/>
              </a:rPr>
              <a:t>La base de la plataforma Android es el kernel de Linux. Por ejemplo, </a:t>
            </a:r>
            <a:r>
              <a:rPr lang="en-US" u="sng">
                <a:solidFill>
                  <a:srgbClr val="039BE5"/>
                </a:solidFill>
                <a:highlight>
                  <a:srgbClr val="FFFFFF"/>
                </a:highlight>
                <a:latin typeface="Roboto"/>
                <a:ea typeface="Roboto"/>
                <a:cs typeface="Roboto"/>
                <a:sym typeface="Roboto"/>
                <a:hlinkClick r:id="rId3"/>
              </a:rPr>
              <a:t>el tiempo de ejecución de Android (ART)</a:t>
            </a:r>
            <a:r>
              <a:rPr lang="en-US">
                <a:solidFill>
                  <a:schemeClr val="dk1"/>
                </a:solidFill>
                <a:highlight>
                  <a:srgbClr val="FFFFFF"/>
                </a:highlight>
                <a:latin typeface="Roboto"/>
                <a:ea typeface="Roboto"/>
                <a:cs typeface="Roboto"/>
                <a:sym typeface="Roboto"/>
              </a:rPr>
              <a:t> se basa en el kernel de Linux para funcionalidades subyacentes, como la generación de subprocesos y la administración de memoria de bajo nivel.. </a:t>
            </a:r>
          </a:p>
          <a:p>
            <a:pPr indent="0" lvl="0" marL="0" marR="0" rtl="0" algn="l">
              <a:spcBef>
                <a:spcPts val="1000"/>
              </a:spcBef>
              <a:spcAft>
                <a:spcPts val="0"/>
              </a:spcAft>
              <a:buNone/>
            </a:pPr>
            <a:r>
              <a:t/>
            </a:r>
            <a:endParaRPr b="0" i="0" sz="1800" u="none" cap="none" strike="noStrike">
              <a:solidFill>
                <a:srgbClr val="3F3F3F"/>
              </a:solidFill>
              <a:latin typeface="Trebuchet MS"/>
              <a:ea typeface="Trebuchet MS"/>
              <a:cs typeface="Trebuchet MS"/>
              <a:sym typeface="Trebuchet MS"/>
            </a:endParaRPr>
          </a:p>
          <a:p>
            <a:pPr indent="-342900" lvl="0" marL="342900" marR="0" rtl="0" algn="l">
              <a:spcBef>
                <a:spcPts val="1000"/>
              </a:spcBef>
              <a:spcAft>
                <a:spcPts val="0"/>
              </a:spcAft>
              <a:buClr>
                <a:schemeClr val="accent1"/>
              </a:buClr>
              <a:buSzPct val="79999"/>
              <a:buFont typeface="Noto Sans Symbols"/>
              <a:buNone/>
            </a:pPr>
            <a:r>
              <a:t/>
            </a:r>
            <a:endParaRPr b="1" i="0" sz="1800" u="none" cap="none" strike="noStrike">
              <a:solidFill>
                <a:srgbClr val="3F3F3F"/>
              </a:solidFill>
              <a:latin typeface="Trebuchet MS"/>
              <a:ea typeface="Trebuchet MS"/>
              <a:cs typeface="Trebuchet MS"/>
              <a:sym typeface="Trebuchet M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txBox="1"/>
          <p:nvPr>
            <p:ph type="title"/>
          </p:nvPr>
        </p:nvSpPr>
        <p:spPr>
          <a:xfrm>
            <a:off x="178571" y="387927"/>
            <a:ext cx="2717029"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240" u="none" cap="none" strike="noStrike">
                <a:solidFill>
                  <a:schemeClr val="accent1"/>
                </a:solidFill>
                <a:latin typeface="Trebuchet MS"/>
                <a:ea typeface="Trebuchet MS"/>
                <a:cs typeface="Trebuchet MS"/>
                <a:sym typeface="Trebuchet MS"/>
              </a:rPr>
              <a:t>Versiones de</a:t>
            </a:r>
            <a:br>
              <a:rPr b="0" i="0" lang="en-US" sz="3240" u="none" cap="none" strike="noStrike">
                <a:solidFill>
                  <a:schemeClr val="accent1"/>
                </a:solidFill>
                <a:latin typeface="Trebuchet MS"/>
                <a:ea typeface="Trebuchet MS"/>
                <a:cs typeface="Trebuchet MS"/>
                <a:sym typeface="Trebuchet MS"/>
              </a:rPr>
            </a:br>
            <a:r>
              <a:rPr b="0" i="0" lang="en-US" sz="3240" u="none" cap="none" strike="noStrike">
                <a:solidFill>
                  <a:schemeClr val="accent1"/>
                </a:solidFill>
                <a:latin typeface="Trebuchet MS"/>
                <a:ea typeface="Trebuchet MS"/>
                <a:cs typeface="Trebuchet MS"/>
                <a:sym typeface="Trebuchet MS"/>
              </a:rPr>
              <a:t>Android</a:t>
            </a:r>
          </a:p>
        </p:txBody>
      </p:sp>
      <p:sp>
        <p:nvSpPr>
          <p:cNvPr id="207" name="Shape 207"/>
          <p:cNvSpPr txBox="1"/>
          <p:nvPr>
            <p:ph idx="1" type="body"/>
          </p:nvPr>
        </p:nvSpPr>
        <p:spPr>
          <a:xfrm>
            <a:off x="178571" y="1826130"/>
            <a:ext cx="2717029" cy="4325288"/>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El sistema operativo Android se publica en diferentes versiones que se muestran en la siguiente tabla</a:t>
            </a:r>
          </a:p>
        </p:txBody>
      </p:sp>
      <p:pic>
        <p:nvPicPr>
          <p:cNvPr id="208" name="Shape 208"/>
          <p:cNvPicPr preferRelativeResize="0"/>
          <p:nvPr/>
        </p:nvPicPr>
        <p:blipFill rotWithShape="1">
          <a:blip r:embed="rId3">
            <a:alphaModFix/>
          </a:blip>
          <a:srcRect b="0" l="0" r="0" t="0"/>
          <a:stretch/>
        </p:blipFill>
        <p:spPr>
          <a:xfrm>
            <a:off x="3031129" y="0"/>
            <a:ext cx="9064376" cy="681456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178571" y="387927"/>
            <a:ext cx="11791756" cy="678873"/>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Versiones de Android</a:t>
            </a:r>
          </a:p>
        </p:txBody>
      </p:sp>
      <p:pic>
        <p:nvPicPr>
          <p:cNvPr id="214" name="Shape 214"/>
          <p:cNvPicPr preferRelativeResize="0"/>
          <p:nvPr/>
        </p:nvPicPr>
        <p:blipFill rotWithShape="1">
          <a:blip r:embed="rId3">
            <a:alphaModFix/>
          </a:blip>
          <a:srcRect b="0" l="0" r="0" t="0"/>
          <a:stretch/>
        </p:blipFill>
        <p:spPr>
          <a:xfrm>
            <a:off x="-21551" y="1362263"/>
            <a:ext cx="12081256" cy="49782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Shape 219"/>
          <p:cNvSpPr txBox="1"/>
          <p:nvPr>
            <p:ph type="title"/>
          </p:nvPr>
        </p:nvSpPr>
        <p:spPr>
          <a:xfrm>
            <a:off x="677334" y="609600"/>
            <a:ext cx="8596668" cy="595745"/>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240" u="none" cap="none" strike="noStrike">
                <a:solidFill>
                  <a:schemeClr val="accent1"/>
                </a:solidFill>
                <a:latin typeface="Trebuchet MS"/>
                <a:ea typeface="Trebuchet MS"/>
                <a:cs typeface="Trebuchet MS"/>
                <a:sym typeface="Trebuchet MS"/>
              </a:rPr>
              <a:t>Aplicación Android</a:t>
            </a:r>
          </a:p>
        </p:txBody>
      </p:sp>
      <p:sp>
        <p:nvSpPr>
          <p:cNvPr id="220" name="Shape 220"/>
          <p:cNvSpPr txBox="1"/>
          <p:nvPr>
            <p:ph idx="1" type="body"/>
          </p:nvPr>
        </p:nvSpPr>
        <p:spPr>
          <a:xfrm>
            <a:off x="677334" y="1870364"/>
            <a:ext cx="8596668" cy="3880773"/>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Una aplicación de Android, es una unidad instalable que se puede iniciar y utilizar de forma independiente.</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Esta aplicación consiste en archivos de configuración, archivos de origen y recursos de java. </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Se puede identificar los siguiente componentes en los archivos de configuración:  Applications, Activity, Service, BroadcastReceiver, ContentProvieder.</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Componentes de una aplicación Android.</a:t>
            </a:r>
          </a:p>
        </p:txBody>
      </p:sp>
      <p:sp>
        <p:nvSpPr>
          <p:cNvPr id="226" name="Shape 226"/>
          <p:cNvSpPr txBox="1"/>
          <p:nvPr>
            <p:ph idx="1" type="body"/>
          </p:nvPr>
        </p:nvSpPr>
        <p:spPr>
          <a:xfrm>
            <a:off x="677325" y="1488628"/>
            <a:ext cx="8596800" cy="4825500"/>
          </a:xfrm>
          <a:prstGeom prst="rect">
            <a:avLst/>
          </a:prstGeom>
          <a:noFill/>
          <a:ln>
            <a:noFill/>
          </a:ln>
        </p:spPr>
        <p:txBody>
          <a:bodyPr anchorCtr="0" anchor="t" bIns="45700" lIns="91425" rIns="91425" wrap="square" tIns="45700">
            <a:noAutofit/>
          </a:bodyPr>
          <a:lstStyle/>
          <a:p>
            <a:pPr indent="-342900" lvl="0" marL="342900" marR="0" rtl="0" algn="l">
              <a:lnSpc>
                <a:spcPct val="80000"/>
              </a:lnSpc>
              <a:spcBef>
                <a:spcPts val="0"/>
              </a:spcBef>
              <a:spcAft>
                <a:spcPts val="0"/>
              </a:spcAft>
              <a:buClr>
                <a:schemeClr val="accent1"/>
              </a:buClr>
              <a:buSzPct val="78352"/>
              <a:buFont typeface="Noto Sans Symbols"/>
              <a:buChar char="▶"/>
            </a:pPr>
            <a:r>
              <a:rPr b="1" i="0" lang="en-US" sz="1665" u="none" cap="none" strike="noStrike">
                <a:solidFill>
                  <a:srgbClr val="3F3F3F"/>
                </a:solidFill>
                <a:latin typeface="Trebuchet MS"/>
                <a:ea typeface="Trebuchet MS"/>
                <a:cs typeface="Trebuchet MS"/>
                <a:sym typeface="Trebuchet MS"/>
              </a:rPr>
              <a:t>Application</a:t>
            </a:r>
            <a:r>
              <a:rPr b="0" i="0" lang="en-US" sz="1665" u="none" cap="none" strike="noStrike">
                <a:solidFill>
                  <a:srgbClr val="3F3F3F"/>
                </a:solidFill>
                <a:latin typeface="Trebuchet MS"/>
                <a:ea typeface="Trebuchet MS"/>
                <a:cs typeface="Trebuchet MS"/>
                <a:sym typeface="Trebuchet MS"/>
              </a:rPr>
              <a:t>: Un </a:t>
            </a:r>
            <a:r>
              <a:rPr lang="en-US" sz="1665"/>
              <a:t>aplicación</a:t>
            </a:r>
            <a:r>
              <a:rPr b="0" i="0" lang="en-US" sz="1665" u="none" cap="none" strike="noStrike">
                <a:solidFill>
                  <a:srgbClr val="3F3F3F"/>
                </a:solidFill>
                <a:latin typeface="Trebuchet MS"/>
                <a:ea typeface="Trebuchet MS"/>
                <a:cs typeface="Trebuchet MS"/>
                <a:sym typeface="Trebuchet MS"/>
              </a:rPr>
              <a:t> Android puede tener una clase de Application que se instancia antes de cualquier otro componente. El el </a:t>
            </a:r>
            <a:r>
              <a:rPr lang="en-US" sz="1665"/>
              <a:t>ú</a:t>
            </a:r>
            <a:r>
              <a:rPr b="0" i="0" lang="en-US" sz="1665" u="none" cap="none" strike="noStrike">
                <a:solidFill>
                  <a:srgbClr val="3F3F3F"/>
                </a:solidFill>
                <a:latin typeface="Trebuchet MS"/>
                <a:ea typeface="Trebuchet MS"/>
                <a:cs typeface="Trebuchet MS"/>
                <a:sym typeface="Trebuchet MS"/>
              </a:rPr>
              <a:t>ltimo componente que se detiene durante el cierre de la aplicación. Si no se define explicitamente, Android crea un objeto de aplicación predeterminado para su aplicación.</a:t>
            </a:r>
          </a:p>
          <a:p>
            <a:pPr indent="-342900" lvl="0" marL="342900" marR="0" rtl="0" algn="l">
              <a:lnSpc>
                <a:spcPct val="80000"/>
              </a:lnSpc>
              <a:spcBef>
                <a:spcPts val="1000"/>
              </a:spcBef>
              <a:spcAft>
                <a:spcPts val="0"/>
              </a:spcAft>
              <a:buClr>
                <a:schemeClr val="accent1"/>
              </a:buClr>
              <a:buSzPct val="78352"/>
              <a:buFont typeface="Noto Sans Symbols"/>
              <a:buChar char="▶"/>
            </a:pPr>
            <a:r>
              <a:rPr b="1" i="0" lang="en-US" sz="1665" u="none" cap="none" strike="noStrike">
                <a:solidFill>
                  <a:srgbClr val="3F3F3F"/>
                </a:solidFill>
                <a:latin typeface="Trebuchet MS"/>
                <a:ea typeface="Trebuchet MS"/>
                <a:cs typeface="Trebuchet MS"/>
                <a:sym typeface="Trebuchet MS"/>
              </a:rPr>
              <a:t>Activity</a:t>
            </a:r>
            <a:r>
              <a:rPr b="0" i="0" lang="en-US" sz="1665" u="none" cap="none" strike="noStrike">
                <a:solidFill>
                  <a:srgbClr val="3F3F3F"/>
                </a:solidFill>
                <a:latin typeface="Trebuchet MS"/>
                <a:ea typeface="Trebuchet MS"/>
                <a:cs typeface="Trebuchet MS"/>
                <a:sym typeface="Trebuchet MS"/>
              </a:rPr>
              <a:t>: Una actividad es una representación visual de una aplicación Android. Una aplicaci</a:t>
            </a:r>
            <a:r>
              <a:rPr lang="en-US" sz="1665"/>
              <a:t>ó</a:t>
            </a:r>
            <a:r>
              <a:rPr b="0" i="0" lang="en-US" sz="1665" u="none" cap="none" strike="noStrike">
                <a:solidFill>
                  <a:srgbClr val="3F3F3F"/>
                </a:solidFill>
                <a:latin typeface="Trebuchet MS"/>
                <a:ea typeface="Trebuchet MS"/>
                <a:cs typeface="Trebuchet MS"/>
                <a:sym typeface="Trebuchet MS"/>
              </a:rPr>
              <a:t>n android puede tener varias actividades.</a:t>
            </a:r>
          </a:p>
          <a:p>
            <a:pPr indent="-342900" lvl="0" marL="342900" marR="0" rtl="0" algn="l">
              <a:lnSpc>
                <a:spcPct val="80000"/>
              </a:lnSpc>
              <a:spcBef>
                <a:spcPts val="1000"/>
              </a:spcBef>
              <a:spcAft>
                <a:spcPts val="0"/>
              </a:spcAft>
              <a:buClr>
                <a:schemeClr val="accent1"/>
              </a:buClr>
              <a:buSzPct val="78352"/>
              <a:buFont typeface="Noto Sans Symbols"/>
              <a:buChar char="▶"/>
            </a:pPr>
            <a:r>
              <a:rPr b="1" i="0" lang="en-US" sz="1665" u="none" cap="none" strike="noStrike">
                <a:solidFill>
                  <a:srgbClr val="3F3F3F"/>
                </a:solidFill>
                <a:latin typeface="Trebuchet MS"/>
                <a:ea typeface="Trebuchet MS"/>
                <a:cs typeface="Trebuchet MS"/>
                <a:sym typeface="Trebuchet MS"/>
              </a:rPr>
              <a:t>Service: </a:t>
            </a:r>
            <a:r>
              <a:rPr b="0" i="0" lang="en-US" sz="1665" u="none" cap="none" strike="noStrike">
                <a:solidFill>
                  <a:srgbClr val="3F3F3F"/>
                </a:solidFill>
                <a:latin typeface="Trebuchet MS"/>
                <a:ea typeface="Trebuchet MS"/>
                <a:cs typeface="Trebuchet MS"/>
                <a:sym typeface="Trebuchet MS"/>
              </a:rPr>
              <a:t>Un servicio realiza tareas sin proporcionar una interfaz de usuario. Pueden comunicarse con otros componentes de Android y enviar notificaciones al usuario. </a:t>
            </a:r>
          </a:p>
          <a:p>
            <a:pPr indent="-342900" lvl="0" marL="342900" marR="0" rtl="0" algn="l">
              <a:lnSpc>
                <a:spcPct val="80000"/>
              </a:lnSpc>
              <a:spcBef>
                <a:spcPts val="1000"/>
              </a:spcBef>
              <a:spcAft>
                <a:spcPts val="0"/>
              </a:spcAft>
              <a:buClr>
                <a:schemeClr val="accent1"/>
              </a:buClr>
              <a:buSzPct val="78352"/>
              <a:buFont typeface="Noto Sans Symbols"/>
              <a:buChar char="▶"/>
            </a:pPr>
            <a:r>
              <a:rPr b="1" i="0" lang="en-US" sz="1665" u="none" cap="none" strike="noStrike">
                <a:solidFill>
                  <a:srgbClr val="3F3F3F"/>
                </a:solidFill>
                <a:latin typeface="Trebuchet MS"/>
                <a:ea typeface="Trebuchet MS"/>
                <a:cs typeface="Trebuchet MS"/>
                <a:sym typeface="Trebuchet MS"/>
              </a:rPr>
              <a:t>BroadcastReceiver: </a:t>
            </a:r>
            <a:r>
              <a:rPr b="0" i="0" lang="en-US" sz="1665" u="none" cap="none" strike="noStrike">
                <a:solidFill>
                  <a:srgbClr val="3F3F3F"/>
                </a:solidFill>
                <a:latin typeface="Trebuchet MS"/>
                <a:ea typeface="Trebuchet MS"/>
                <a:cs typeface="Trebuchet MS"/>
                <a:sym typeface="Trebuchet MS"/>
              </a:rPr>
              <a:t>Un receptor puede ser registrado para escuchar los mensajes del sistema y los Intent. Un BroadcastReceiver es notificado por el sistema Android si se produce el evento especificado.</a:t>
            </a:r>
          </a:p>
          <a:p>
            <a:pPr indent="-342900" lvl="0" marL="342900" marR="0" rtl="0" algn="l">
              <a:lnSpc>
                <a:spcPct val="80000"/>
              </a:lnSpc>
              <a:spcBef>
                <a:spcPts val="1000"/>
              </a:spcBef>
              <a:spcAft>
                <a:spcPts val="0"/>
              </a:spcAft>
              <a:buClr>
                <a:schemeClr val="accent1"/>
              </a:buClr>
              <a:buSzPct val="78352"/>
              <a:buFont typeface="Noto Sans Symbols"/>
              <a:buChar char="▶"/>
            </a:pPr>
            <a:r>
              <a:rPr b="1" i="0" lang="en-US" sz="1665" u="none" cap="none" strike="noStrike">
                <a:solidFill>
                  <a:srgbClr val="3F3F3F"/>
                </a:solidFill>
                <a:latin typeface="Trebuchet MS"/>
                <a:ea typeface="Trebuchet MS"/>
                <a:cs typeface="Trebuchet MS"/>
                <a:sym typeface="Trebuchet MS"/>
              </a:rPr>
              <a:t>Content Provider: </a:t>
            </a:r>
            <a:r>
              <a:rPr b="0" i="0" lang="en-US" sz="1665" u="none" cap="none" strike="noStrike">
                <a:solidFill>
                  <a:srgbClr val="3F3F3F"/>
                </a:solidFill>
                <a:latin typeface="Trebuchet MS"/>
                <a:ea typeface="Trebuchet MS"/>
                <a:cs typeface="Trebuchet MS"/>
                <a:sym typeface="Trebuchet MS"/>
              </a:rPr>
              <a:t>Un Content Provider define una interfaz estructurada para los datos de la aplicación. Se puede utilizar como proveedor para acceder a los datos dentro la aplicación, como tambi</a:t>
            </a:r>
            <a:r>
              <a:rPr lang="en-US" sz="1665"/>
              <a:t>é</a:t>
            </a:r>
            <a:r>
              <a:rPr b="0" i="0" lang="en-US" sz="1665" u="none" cap="none" strike="noStrike">
                <a:solidFill>
                  <a:srgbClr val="3F3F3F"/>
                </a:solidFill>
                <a:latin typeface="Trebuchet MS"/>
                <a:ea typeface="Trebuchet MS"/>
                <a:cs typeface="Trebuchet MS"/>
                <a:sym typeface="Trebuchet MS"/>
              </a:rPr>
              <a:t>n se puede utilizar para compartir datos con otras aplicaci</a:t>
            </a:r>
            <a:r>
              <a:rPr lang="en-US" sz="1665"/>
              <a:t>o</a:t>
            </a:r>
            <a:r>
              <a:rPr b="0" i="0" lang="en-US" sz="1665" u="none" cap="none" strike="noStrike">
                <a:solidFill>
                  <a:srgbClr val="3F3F3F"/>
                </a:solidFill>
                <a:latin typeface="Trebuchet MS"/>
                <a:ea typeface="Trebuchet MS"/>
                <a:cs typeface="Trebuchet MS"/>
                <a:sym typeface="Trebuchet MS"/>
              </a:rPr>
              <a:t>nes.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Android Manifest</a:t>
            </a:r>
          </a:p>
        </p:txBody>
      </p:sp>
      <p:sp>
        <p:nvSpPr>
          <p:cNvPr id="232" name="Shape 232"/>
          <p:cNvSpPr txBox="1"/>
          <p:nvPr>
            <p:ph idx="1" type="body"/>
          </p:nvPr>
        </p:nvSpPr>
        <p:spPr>
          <a:xfrm>
            <a:off x="677325" y="1538748"/>
            <a:ext cx="8596800" cy="4502700"/>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Los componentes, la configuración uy los metadatos de una aplicación android, se describen en el archivo AndroidManifest.xml. Este archivo se conoce como el archivo de manifiesto o manifiesto.</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El manifiesto es le</a:t>
            </a:r>
            <a:r>
              <a:rPr lang="en-US"/>
              <a:t>í</a:t>
            </a:r>
            <a:r>
              <a:rPr b="0" i="0" lang="en-US" sz="1800" u="none" cap="none" strike="noStrike">
                <a:solidFill>
                  <a:srgbClr val="3F3F3F"/>
                </a:solidFill>
                <a:latin typeface="Trebuchet MS"/>
                <a:ea typeface="Trebuchet MS"/>
                <a:cs typeface="Trebuchet MS"/>
                <a:sym typeface="Trebuchet MS"/>
              </a:rPr>
              <a:t>do por el sistema Android durante la instalación de la aplicación. </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Los componentes Activity, Service, Content Provider, deben declararse est</a:t>
            </a:r>
            <a:r>
              <a:rPr lang="en-US"/>
              <a:t>á</a:t>
            </a:r>
            <a:r>
              <a:rPr b="0" i="0" lang="en-US" sz="1800" u="none" cap="none" strike="noStrike">
                <a:solidFill>
                  <a:srgbClr val="3F3F3F"/>
                </a:solidFill>
                <a:latin typeface="Trebuchet MS"/>
                <a:ea typeface="Trebuchet MS"/>
                <a:cs typeface="Trebuchet MS"/>
                <a:sym typeface="Trebuchet MS"/>
              </a:rPr>
              <a:t>ticamente en este archivo. El BroadcastReceiver puede definirse aqu</a:t>
            </a:r>
            <a:r>
              <a:rPr lang="en-US"/>
              <a:t>í</a:t>
            </a:r>
            <a:r>
              <a:rPr b="0" i="0" lang="en-US" sz="1800" u="none" cap="none" strike="noStrike">
                <a:solidFill>
                  <a:srgbClr val="3F3F3F"/>
                </a:solidFill>
                <a:latin typeface="Trebuchet MS"/>
                <a:ea typeface="Trebuchet MS"/>
                <a:cs typeface="Trebuchet MS"/>
                <a:sym typeface="Trebuchet MS"/>
              </a:rPr>
              <a:t> o registrase dinámicamente en tiempo de ejecución.</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Este archivo puede ser modificado por el Sistema de Compilaci</a:t>
            </a:r>
            <a:r>
              <a:rPr lang="en-US"/>
              <a:t>ó</a:t>
            </a:r>
            <a:r>
              <a:rPr b="0" i="0" lang="en-US" sz="1800" u="none" cap="none" strike="noStrike">
                <a:solidFill>
                  <a:srgbClr val="3F3F3F"/>
                </a:solidFill>
                <a:latin typeface="Trebuchet MS"/>
                <a:ea typeface="Trebuchet MS"/>
                <a:cs typeface="Trebuchet MS"/>
                <a:sym typeface="Trebuchet MS"/>
              </a:rPr>
              <a:t>n Gradle.</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Uso de dispositivos Android para pruebas</a:t>
            </a:r>
          </a:p>
        </p:txBody>
      </p:sp>
      <p:sp>
        <p:nvSpPr>
          <p:cNvPr id="238" name="Shape 238"/>
          <p:cNvSpPr txBox="1"/>
          <p:nvPr>
            <p:ph idx="1" type="body"/>
          </p:nvPr>
        </p:nvSpPr>
        <p:spPr>
          <a:xfrm>
            <a:off x="677325" y="1432626"/>
            <a:ext cx="8452800" cy="4718700"/>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1" i="0" lang="en-US" sz="1800" u="none" cap="none" strike="noStrike">
                <a:solidFill>
                  <a:srgbClr val="3F3F3F"/>
                </a:solidFill>
                <a:latin typeface="Trebuchet MS"/>
                <a:ea typeface="Trebuchet MS"/>
                <a:cs typeface="Trebuchet MS"/>
                <a:sym typeface="Trebuchet MS"/>
              </a:rPr>
              <a:t>Dispositivos Reales: </a:t>
            </a:r>
            <a:r>
              <a:rPr b="0" i="0" lang="en-US" sz="1800" u="none" cap="none" strike="noStrike">
                <a:solidFill>
                  <a:srgbClr val="3F3F3F"/>
                </a:solidFill>
                <a:latin typeface="Trebuchet MS"/>
                <a:ea typeface="Trebuchet MS"/>
                <a:cs typeface="Trebuchet MS"/>
                <a:sym typeface="Trebuchet MS"/>
              </a:rPr>
              <a:t>Para utilizar un dispositivo Android normal, conecte su dispositivo a la máquina de desarrollo (a través de USB). En tu dispositivo Android, </a:t>
            </a:r>
            <a:r>
              <a:rPr b="0" i="1" lang="en-US" sz="1800" u="none" cap="none" strike="noStrike">
                <a:solidFill>
                  <a:srgbClr val="3F3F3F"/>
                </a:solidFill>
                <a:latin typeface="Trebuchet MS"/>
                <a:ea typeface="Trebuchet MS"/>
                <a:cs typeface="Trebuchet MS"/>
                <a:sym typeface="Trebuchet MS"/>
              </a:rPr>
              <a:t>activa la depuración USB</a:t>
            </a:r>
            <a:r>
              <a:rPr b="0" i="0" lang="en-US" sz="1800" u="none" cap="none" strike="noStrike">
                <a:solidFill>
                  <a:srgbClr val="3F3F3F"/>
                </a:solidFill>
                <a:latin typeface="Trebuchet MS"/>
                <a:ea typeface="Trebuchet MS"/>
                <a:cs typeface="Trebuchet MS"/>
                <a:sym typeface="Trebuchet MS"/>
              </a:rPr>
              <a:t> . Seleccione Configuración ▸ Opciones de desarrollo y , a continuación, active la opción </a:t>
            </a:r>
            <a:r>
              <a:rPr b="0" i="1" lang="en-US" sz="1800" u="none" cap="none" strike="noStrike">
                <a:solidFill>
                  <a:srgbClr val="3F3F3F"/>
                </a:solidFill>
                <a:latin typeface="Trebuchet MS"/>
                <a:ea typeface="Trebuchet MS"/>
                <a:cs typeface="Trebuchet MS"/>
                <a:sym typeface="Trebuchet MS"/>
              </a:rPr>
              <a:t>Depuración USB</a:t>
            </a:r>
            <a:r>
              <a:rPr b="0" i="0" lang="en-US" sz="1800" u="none" cap="none" strike="noStrike">
                <a:solidFill>
                  <a:srgbClr val="3F3F3F"/>
                </a:solidFill>
                <a:latin typeface="Trebuchet MS"/>
                <a:ea typeface="Trebuchet MS"/>
                <a:cs typeface="Trebuchet MS"/>
                <a:sym typeface="Trebuchet MS"/>
              </a:rPr>
              <a:t> .</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En tu smartphone o tableta Android, ve a Ajuste &gt; Acerca del dispositivo – Info. Software. Pulsa 7 veces sobre el N</a:t>
            </a:r>
            <a:r>
              <a:rPr lang="en-US"/>
              <a:t>ú</a:t>
            </a:r>
            <a:r>
              <a:rPr b="0" i="0" lang="en-US" sz="1800" u="none" cap="none" strike="noStrike">
                <a:solidFill>
                  <a:srgbClr val="3F3F3F"/>
                </a:solidFill>
                <a:latin typeface="Trebuchet MS"/>
                <a:ea typeface="Trebuchet MS"/>
                <a:cs typeface="Trebuchet MS"/>
                <a:sym typeface="Trebuchet MS"/>
              </a:rPr>
              <a:t>mero de compilaci</a:t>
            </a:r>
            <a:r>
              <a:rPr lang="en-US"/>
              <a:t>ó</a:t>
            </a:r>
            <a:r>
              <a:rPr b="0" i="0" lang="en-US" sz="1800" u="none" cap="none" strike="noStrike">
                <a:solidFill>
                  <a:srgbClr val="3F3F3F"/>
                </a:solidFill>
                <a:latin typeface="Trebuchet MS"/>
                <a:ea typeface="Trebuchet MS"/>
                <a:cs typeface="Trebuchet MS"/>
                <a:sym typeface="Trebuchet MS"/>
              </a:rPr>
              <a:t>n y te aparecera el menu Opciones de desarrollador.</a:t>
            </a:r>
          </a:p>
          <a:p>
            <a:pPr indent="-342900" lvl="0" marL="342900" marR="0" rtl="0" algn="l">
              <a:spcBef>
                <a:spcPts val="1000"/>
              </a:spcBef>
              <a:spcAft>
                <a:spcPts val="0"/>
              </a:spcAft>
              <a:buClr>
                <a:schemeClr val="accent1"/>
              </a:buClr>
              <a:buSzPct val="79999"/>
              <a:buFont typeface="Noto Sans Symbols"/>
              <a:buChar char="▶"/>
            </a:pPr>
            <a:r>
              <a:rPr b="1" i="0" lang="en-US" sz="1800" u="none" cap="none" strike="noStrike">
                <a:solidFill>
                  <a:srgbClr val="3F3F3F"/>
                </a:solidFill>
                <a:latin typeface="Trebuchet MS"/>
                <a:ea typeface="Trebuchet MS"/>
                <a:cs typeface="Trebuchet MS"/>
                <a:sym typeface="Trebuchet MS"/>
              </a:rPr>
              <a:t>Dispositivos Emulados</a:t>
            </a:r>
          </a:p>
          <a:p>
            <a:pPr indent="-285750" lvl="1" marL="742950" marR="0" rtl="0" algn="l">
              <a:spcBef>
                <a:spcPts val="1000"/>
              </a:spcBef>
              <a:spcAft>
                <a:spcPts val="0"/>
              </a:spcAft>
              <a:buClr>
                <a:schemeClr val="accent1"/>
              </a:buClr>
              <a:buSzPct val="80000"/>
              <a:buFont typeface="Noto Sans Symbols"/>
              <a:buChar char="▶"/>
            </a:pPr>
            <a:r>
              <a:rPr b="0" i="0" lang="en-US" sz="1600" u="none" cap="none" strike="noStrike">
                <a:solidFill>
                  <a:srgbClr val="3F3F3F"/>
                </a:solidFill>
                <a:latin typeface="Trebuchet MS"/>
                <a:ea typeface="Trebuchet MS"/>
                <a:cs typeface="Trebuchet MS"/>
                <a:sym typeface="Trebuchet MS"/>
              </a:rPr>
              <a:t>Emulador por defecto de Android</a:t>
            </a:r>
          </a:p>
          <a:p>
            <a:pPr indent="-285750" lvl="1" marL="742950" marR="0" rtl="0" algn="l">
              <a:spcBef>
                <a:spcPts val="1000"/>
              </a:spcBef>
              <a:spcAft>
                <a:spcPts val="0"/>
              </a:spcAft>
              <a:buClr>
                <a:schemeClr val="accent1"/>
              </a:buClr>
              <a:buSzPct val="80000"/>
              <a:buFont typeface="Noto Sans Symbols"/>
              <a:buChar char="▶"/>
            </a:pPr>
            <a:r>
              <a:rPr b="0" i="0" lang="en-US" sz="1600" u="none" cap="none" strike="noStrike">
                <a:solidFill>
                  <a:srgbClr val="3F3F3F"/>
                </a:solidFill>
                <a:latin typeface="Trebuchet MS"/>
                <a:ea typeface="Trebuchet MS"/>
                <a:cs typeface="Trebuchet MS"/>
                <a:sym typeface="Trebuchet MS"/>
              </a:rPr>
              <a:t>Emulador desarrollado por terceros ( Genymotion )</a:t>
            </a:r>
          </a:p>
          <a:p>
            <a:pPr indent="-342900" lvl="0" marL="342900" marR="0" rtl="0" algn="l">
              <a:spcBef>
                <a:spcPts val="1000"/>
              </a:spcBef>
              <a:spcAft>
                <a:spcPts val="0"/>
              </a:spcAft>
              <a:buClr>
                <a:schemeClr val="accent1"/>
              </a:buClr>
              <a:buSzPct val="79999"/>
              <a:buFont typeface="Noto Sans Symbols"/>
              <a:buChar char="▶"/>
            </a:pPr>
            <a:r>
              <a:rPr b="1" i="0" lang="en-US" sz="1800" u="none" cap="none" strike="noStrike">
                <a:solidFill>
                  <a:srgbClr val="3F3F3F"/>
                </a:solidFill>
                <a:latin typeface="Trebuchet MS"/>
                <a:ea typeface="Trebuchet MS"/>
                <a:cs typeface="Trebuchet MS"/>
                <a:sym typeface="Trebuchet MS"/>
              </a:rPr>
              <a:t>Servicios de prueba en la nube.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Shape 243"/>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Herramientas para desarrollo de app en Android</a:t>
            </a:r>
          </a:p>
        </p:txBody>
      </p:sp>
      <p:sp>
        <p:nvSpPr>
          <p:cNvPr id="244" name="Shape 244"/>
          <p:cNvSpPr txBox="1"/>
          <p:nvPr>
            <p:ph idx="1" type="body"/>
          </p:nvPr>
        </p:nvSpPr>
        <p:spPr>
          <a:xfrm>
            <a:off x="677334" y="2160589"/>
            <a:ext cx="8596668" cy="3880773"/>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El </a:t>
            </a:r>
            <a:r>
              <a:rPr b="0" i="1" lang="en-US" sz="1800" u="none" cap="none" strike="noStrike">
                <a:solidFill>
                  <a:srgbClr val="3F3F3F"/>
                </a:solidFill>
                <a:latin typeface="Trebuchet MS"/>
                <a:ea typeface="Trebuchet MS"/>
                <a:cs typeface="Trebuchet MS"/>
                <a:sym typeface="Trebuchet MS"/>
              </a:rPr>
              <a:t>Kit de desarrollo de software para</a:t>
            </a:r>
            <a:r>
              <a:rPr b="0" i="0" lang="en-US" sz="1800" u="none" cap="none" strike="noStrike">
                <a:solidFill>
                  <a:srgbClr val="3F3F3F"/>
                </a:solidFill>
                <a:latin typeface="Trebuchet MS"/>
                <a:ea typeface="Trebuchet MS"/>
                <a:cs typeface="Trebuchet MS"/>
                <a:sym typeface="Trebuchet MS"/>
              </a:rPr>
              <a:t> Android (Android SDK) y la herramienta Gradle contienen las herramientas necesarias para compilar, empaquetar, implementar e iniciar la aplicación de Android.</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Google también proporciona un IDE llamado </a:t>
            </a:r>
            <a:r>
              <a:rPr b="0" i="1" lang="en-US" sz="1800" u="none" cap="none" strike="noStrike">
                <a:solidFill>
                  <a:srgbClr val="3F3F3F"/>
                </a:solidFill>
                <a:latin typeface="Trebuchet MS"/>
                <a:ea typeface="Trebuchet MS"/>
                <a:cs typeface="Trebuchet MS"/>
                <a:sym typeface="Trebuchet MS"/>
              </a:rPr>
              <a:t>Android Studio</a:t>
            </a:r>
            <a:r>
              <a:rPr b="0" i="0" lang="en-US" sz="1800" u="none" cap="none" strike="noStrike">
                <a:solidFill>
                  <a:srgbClr val="3F3F3F"/>
                </a:solidFill>
                <a:latin typeface="Trebuchet MS"/>
                <a:ea typeface="Trebuchet MS"/>
                <a:cs typeface="Trebuchet MS"/>
                <a:sym typeface="Trebuchet MS"/>
              </a:rPr>
              <a:t> para realizar tareas de desarrollo de Android.</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El SDK de Android contiene el </a:t>
            </a:r>
            <a:r>
              <a:rPr b="0" i="1" lang="en-US" sz="1800" u="none" cap="none" strike="noStrike">
                <a:solidFill>
                  <a:srgbClr val="3F3F3F"/>
                </a:solidFill>
                <a:latin typeface="Trebuchet MS"/>
                <a:ea typeface="Trebuchet MS"/>
                <a:cs typeface="Trebuchet MS"/>
                <a:sym typeface="Trebuchet MS"/>
              </a:rPr>
              <a:t>puente de depuración de Android</a:t>
            </a:r>
            <a:r>
              <a:rPr b="0" i="0" lang="en-US" sz="1800" u="none" cap="none" strike="noStrike">
                <a:solidFill>
                  <a:srgbClr val="3F3F3F"/>
                </a:solidFill>
                <a:latin typeface="Trebuchet MS"/>
                <a:ea typeface="Trebuchet MS"/>
                <a:cs typeface="Trebuchet MS"/>
                <a:sym typeface="Trebuchet MS"/>
              </a:rPr>
              <a:t> (adb). adb es una herramienta que te permite conectarte a un dispositivo Android virtual o real. Esto permite administrar el dispositivo o depurar su aplicación.</a:t>
            </a:r>
          </a:p>
          <a:p>
            <a:pPr indent="-342900" lvl="0" marL="342900" marR="0" rtl="0" algn="l">
              <a:spcBef>
                <a:spcPts val="1000"/>
              </a:spcBef>
              <a:spcAft>
                <a:spcPts val="0"/>
              </a:spcAft>
              <a:buClr>
                <a:schemeClr val="accent1"/>
              </a:buClr>
              <a:buSzPct val="79999"/>
              <a:buFont typeface="Noto Sans Symbols"/>
              <a:buNone/>
            </a:pPr>
            <a:r>
              <a:t/>
            </a:r>
            <a:endParaRPr b="0" i="0" sz="1800" u="none" cap="none" strike="noStrike">
              <a:solidFill>
                <a:srgbClr val="3F3F3F"/>
              </a:solidFill>
              <a:latin typeface="Trebuchet MS"/>
              <a:ea typeface="Trebuchet MS"/>
              <a:cs typeface="Trebuchet MS"/>
              <a:sym typeface="Trebuchet M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Requisitos del sistema</a:t>
            </a:r>
          </a:p>
        </p:txBody>
      </p:sp>
      <p:sp>
        <p:nvSpPr>
          <p:cNvPr id="250" name="Shape 250"/>
          <p:cNvSpPr txBox="1"/>
          <p:nvPr>
            <p:ph idx="1" type="body"/>
          </p:nvPr>
        </p:nvSpPr>
        <p:spPr>
          <a:xfrm>
            <a:off x="677334" y="2160589"/>
            <a:ext cx="8596668" cy="3880773"/>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El desarrollo de Android se puede realizar en una computadora de tamaño razonable. Para una experiencia agradable se recomienda un ordenador moderno, por ejemplo, una CPU de 2,6 GHz con al menos 8 GB de memoria. Un SSD acelera significativamente el inicio del emulador de Android.</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Instalación de Android y Genymotion</a:t>
            </a:r>
          </a:p>
        </p:txBody>
      </p:sp>
      <p:sp>
        <p:nvSpPr>
          <p:cNvPr id="256" name="Shape 256"/>
          <p:cNvSpPr txBox="1"/>
          <p:nvPr>
            <p:ph idx="1" type="body"/>
          </p:nvPr>
        </p:nvSpPr>
        <p:spPr>
          <a:xfrm>
            <a:off x="677333" y="2160589"/>
            <a:ext cx="9311793" cy="3880773"/>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1" i="0" lang="en-US" sz="1800" u="sng" cap="none" strike="noStrike">
                <a:solidFill>
                  <a:srgbClr val="3F3F3F"/>
                </a:solidFill>
                <a:latin typeface="Trebuchet MS"/>
                <a:ea typeface="Trebuchet MS"/>
                <a:cs typeface="Trebuchet MS"/>
                <a:sym typeface="Trebuchet MS"/>
              </a:rPr>
              <a:t>Android Studio</a:t>
            </a:r>
          </a:p>
          <a:p>
            <a:pPr indent="-342900" lvl="0" marL="342900" marR="0" rtl="0" algn="l">
              <a:spcBef>
                <a:spcPts val="1000"/>
              </a:spcBef>
              <a:spcAft>
                <a:spcPts val="0"/>
              </a:spcAft>
              <a:buClr>
                <a:schemeClr val="accent1"/>
              </a:buClr>
              <a:buSzPct val="79999"/>
              <a:buFont typeface="Noto Sans Symbols"/>
              <a:buChar char="▶"/>
            </a:pPr>
            <a:r>
              <a:rPr b="0" i="0" lang="en-US" sz="1800" u="sng" cap="none" strike="noStrike">
                <a:solidFill>
                  <a:schemeClr val="hlink"/>
                </a:solidFill>
                <a:latin typeface="Trebuchet MS"/>
                <a:ea typeface="Trebuchet MS"/>
                <a:cs typeface="Trebuchet MS"/>
                <a:sym typeface="Trebuchet MS"/>
                <a:hlinkClick r:id="rId3"/>
              </a:rPr>
              <a:t>http://www.oracle.com/technetwork/java/javase/downloads/jdk8-downloads-2133151.html</a:t>
            </a:r>
          </a:p>
          <a:p>
            <a:pPr indent="-342900" lvl="0" marL="342900" marR="0" rtl="0" algn="l">
              <a:spcBef>
                <a:spcPts val="1000"/>
              </a:spcBef>
              <a:spcAft>
                <a:spcPts val="0"/>
              </a:spcAft>
              <a:buClr>
                <a:schemeClr val="accent1"/>
              </a:buClr>
              <a:buSzPct val="79999"/>
              <a:buFont typeface="Noto Sans Symbols"/>
              <a:buChar char="▶"/>
            </a:pPr>
            <a:r>
              <a:rPr b="0" i="0" lang="en-US" sz="1800" u="sng" cap="none" strike="noStrike">
                <a:solidFill>
                  <a:schemeClr val="hlink"/>
                </a:solidFill>
                <a:latin typeface="Trebuchet MS"/>
                <a:ea typeface="Trebuchet MS"/>
                <a:cs typeface="Trebuchet MS"/>
                <a:sym typeface="Trebuchet MS"/>
                <a:hlinkClick r:id="rId4"/>
              </a:rPr>
              <a:t>https://docs.google.com/presentation/d/1iD0sMc-qIG80yZ1AQfDU5nxSAl3Xe4nx-2W_g9yzMSM/edit</a:t>
            </a:r>
          </a:p>
          <a:p>
            <a:pPr indent="-342900" lvl="0" marL="342900" marR="0" rtl="0" algn="l">
              <a:spcBef>
                <a:spcPts val="1000"/>
              </a:spcBef>
              <a:spcAft>
                <a:spcPts val="0"/>
              </a:spcAft>
              <a:buClr>
                <a:schemeClr val="accent1"/>
              </a:buClr>
              <a:buSzPct val="79999"/>
              <a:buFont typeface="Noto Sans Symbols"/>
              <a:buChar char="▶"/>
            </a:pPr>
            <a:r>
              <a:rPr b="1" i="0" lang="en-US" sz="1800" u="sng" cap="none" strike="noStrike">
                <a:solidFill>
                  <a:srgbClr val="3F3F3F"/>
                </a:solidFill>
                <a:latin typeface="Trebuchet MS"/>
                <a:ea typeface="Trebuchet MS"/>
                <a:cs typeface="Trebuchet MS"/>
                <a:sym typeface="Trebuchet MS"/>
              </a:rPr>
              <a:t>Genymotion</a:t>
            </a:r>
          </a:p>
          <a:p>
            <a:pPr indent="-342900" lvl="0" marL="342900" marR="0" rtl="0" algn="l">
              <a:spcBef>
                <a:spcPts val="1000"/>
              </a:spcBef>
              <a:spcAft>
                <a:spcPts val="0"/>
              </a:spcAft>
              <a:buClr>
                <a:schemeClr val="accent1"/>
              </a:buClr>
              <a:buSzPct val="79999"/>
              <a:buFont typeface="Noto Sans Symbols"/>
              <a:buChar char="▶"/>
            </a:pPr>
            <a:r>
              <a:rPr b="0" i="0" lang="en-US" sz="1800" u="sng" cap="none" strike="noStrike">
                <a:solidFill>
                  <a:schemeClr val="hlink"/>
                </a:solidFill>
                <a:latin typeface="Trebuchet MS"/>
                <a:ea typeface="Trebuchet MS"/>
                <a:cs typeface="Trebuchet MS"/>
                <a:sym typeface="Trebuchet MS"/>
                <a:hlinkClick r:id="rId5"/>
              </a:rPr>
              <a:t>https://www.virtualbox.org/wiki/Downloads</a:t>
            </a:r>
          </a:p>
          <a:p>
            <a:pPr indent="-342900" lvl="0" marL="342900" marR="0" rtl="0" algn="l">
              <a:spcBef>
                <a:spcPts val="1000"/>
              </a:spcBef>
              <a:spcAft>
                <a:spcPts val="0"/>
              </a:spcAft>
              <a:buClr>
                <a:schemeClr val="accent1"/>
              </a:buClr>
              <a:buSzPct val="79999"/>
              <a:buFont typeface="Noto Sans Symbols"/>
              <a:buChar char="▶"/>
            </a:pPr>
            <a:r>
              <a:rPr b="0" i="0" lang="en-US" sz="1800" u="sng" cap="none" strike="noStrike">
                <a:solidFill>
                  <a:schemeClr val="hlink"/>
                </a:solidFill>
                <a:latin typeface="Trebuchet MS"/>
                <a:ea typeface="Trebuchet MS"/>
                <a:cs typeface="Trebuchet MS"/>
                <a:sym typeface="Trebuchet MS"/>
                <a:hlinkClick r:id="rId6"/>
              </a:rPr>
              <a:t>http://guides.codepath.com/android/Genymotion-2.0-Emulators-with-Google-Play-support</a:t>
            </a:r>
          </a:p>
          <a:p>
            <a:pPr indent="-342900" lvl="0" marL="342900" marR="0" rtl="0" algn="l">
              <a:spcBef>
                <a:spcPts val="1000"/>
              </a:spcBef>
              <a:spcAft>
                <a:spcPts val="0"/>
              </a:spcAft>
              <a:buClr>
                <a:schemeClr val="accent1"/>
              </a:buClr>
              <a:buSzPct val="79999"/>
              <a:buFont typeface="Noto Sans Symbols"/>
              <a:buNone/>
            </a:pPr>
            <a:r>
              <a:t/>
            </a:r>
            <a:endParaRPr b="0" i="0" sz="1800" u="none" cap="none" strike="noStrike">
              <a:solidFill>
                <a:srgbClr val="3F3F3F"/>
              </a:solidFill>
              <a:latin typeface="Trebuchet MS"/>
              <a:ea typeface="Trebuchet MS"/>
              <a:cs typeface="Trebuchet MS"/>
              <a:sym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ctrTitle"/>
          </p:nvPr>
        </p:nvSpPr>
        <p:spPr>
          <a:xfrm>
            <a:off x="1507067" y="195709"/>
            <a:ext cx="7767000" cy="1646400"/>
          </a:xfrm>
          <a:prstGeom prst="rect">
            <a:avLst/>
          </a:prstGeom>
        </p:spPr>
        <p:txBody>
          <a:bodyPr anchorCtr="0" anchor="b" bIns="91425" lIns="91425" rIns="91425" wrap="square" tIns="91425">
            <a:noAutofit/>
          </a:bodyPr>
          <a:lstStyle/>
          <a:p>
            <a:pPr lvl="0">
              <a:spcBef>
                <a:spcPts val="0"/>
              </a:spcBef>
              <a:buNone/>
            </a:pPr>
            <a:r>
              <a:rPr lang="en-US"/>
              <a:t>Plan de Trabajo</a:t>
            </a:r>
          </a:p>
        </p:txBody>
      </p:sp>
      <p:sp>
        <p:nvSpPr>
          <p:cNvPr id="150" name="Shape 150"/>
          <p:cNvSpPr txBox="1"/>
          <p:nvPr>
            <p:ph idx="1" type="subTitle"/>
          </p:nvPr>
        </p:nvSpPr>
        <p:spPr>
          <a:xfrm>
            <a:off x="1400200" y="2066319"/>
            <a:ext cx="7767000" cy="1941300"/>
          </a:xfrm>
          <a:prstGeom prst="rect">
            <a:avLst/>
          </a:prstGeom>
        </p:spPr>
        <p:txBody>
          <a:bodyPr anchorCtr="0" anchor="t" bIns="91425" lIns="91425" rIns="91425" wrap="square" tIns="91425">
            <a:noAutofit/>
          </a:bodyPr>
          <a:lstStyle/>
          <a:p>
            <a:pPr indent="-419100" lvl="0" marL="457200" rtl="0" algn="l">
              <a:spcBef>
                <a:spcPts val="0"/>
              </a:spcBef>
              <a:buSzPct val="100000"/>
              <a:buChar char="-"/>
            </a:pPr>
            <a:r>
              <a:rPr lang="en-US" sz="3000"/>
              <a:t>Conceptos Teóricos</a:t>
            </a:r>
          </a:p>
          <a:p>
            <a:pPr indent="-419100" lvl="0" marL="457200" rtl="0" algn="l">
              <a:spcBef>
                <a:spcPts val="0"/>
              </a:spcBef>
              <a:buSzPct val="100000"/>
              <a:buChar char="-"/>
            </a:pPr>
            <a:r>
              <a:rPr lang="en-US" sz="3000"/>
              <a:t>Guias de laboratorio</a:t>
            </a:r>
          </a:p>
          <a:p>
            <a:pPr indent="-419100" lvl="0" marL="457200" rtl="0" algn="l">
              <a:spcBef>
                <a:spcPts val="0"/>
              </a:spcBef>
              <a:buSzPct val="100000"/>
              <a:buChar char="-"/>
            </a:pPr>
            <a:r>
              <a:rPr lang="en-US" sz="3000"/>
              <a:t>Ejercicios en clase</a:t>
            </a:r>
          </a:p>
          <a:p>
            <a:pPr indent="-419100" lvl="0" marL="457200" rtl="0" algn="l">
              <a:spcBef>
                <a:spcPts val="0"/>
              </a:spcBef>
              <a:buSzPct val="100000"/>
              <a:buChar char="-"/>
            </a:pPr>
            <a:r>
              <a:rPr lang="en-US" sz="3000"/>
              <a:t>Trabajos prácticos.</a:t>
            </a:r>
          </a:p>
          <a:p>
            <a:pPr indent="-419100" lvl="0" marL="457200" rtl="0" algn="l">
              <a:spcBef>
                <a:spcPts val="0"/>
              </a:spcBef>
              <a:buSzPct val="100000"/>
              <a:buChar char="-"/>
            </a:pPr>
            <a:r>
              <a:rPr lang="en-US" sz="3000"/>
              <a:t>Evaluación Continua.</a:t>
            </a:r>
          </a:p>
          <a:p>
            <a:pPr indent="-419100" lvl="0" marL="457200" rtl="0" algn="l">
              <a:spcBef>
                <a:spcPts val="0"/>
              </a:spcBef>
              <a:buSzPct val="100000"/>
              <a:buChar char="-"/>
            </a:pPr>
            <a:r>
              <a:rPr lang="en-US" sz="3000"/>
              <a:t>Trabajo final.</a:t>
            </a:r>
          </a:p>
          <a:p>
            <a:pPr indent="-419100" lvl="0" marL="457200" algn="l">
              <a:spcBef>
                <a:spcPts val="0"/>
              </a:spcBef>
              <a:buSzPct val="100000"/>
              <a:buChar char="-"/>
            </a:pPr>
            <a:r>
              <a:rPr lang="en-US" sz="3000"/>
              <a:t>Recursos Utilizados ( moodle, pizarra, proyector, presentaciones, github ).</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Crear un proyecto en Android Studio.</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Sistema operativo Android</a:t>
            </a:r>
          </a:p>
        </p:txBody>
      </p:sp>
      <p:sp>
        <p:nvSpPr>
          <p:cNvPr id="156" name="Shape 156"/>
          <p:cNvSpPr txBox="1"/>
          <p:nvPr>
            <p:ph idx="1" type="body"/>
          </p:nvPr>
        </p:nvSpPr>
        <p:spPr>
          <a:xfrm>
            <a:off x="677334" y="1467862"/>
            <a:ext cx="9852121" cy="4461883"/>
          </a:xfrm>
          <a:prstGeom prst="rect">
            <a:avLst/>
          </a:prstGeom>
          <a:noFill/>
          <a:ln>
            <a:noFill/>
          </a:ln>
        </p:spPr>
        <p:txBody>
          <a:bodyPr anchorCtr="0" anchor="t" bIns="45700" lIns="91425" rIns="91425" wrap="square" tIns="45700">
            <a:noAutofit/>
          </a:bodyPr>
          <a:lstStyle/>
          <a:p>
            <a:pPr indent="-342900" lvl="0" marL="342900" marR="0" rtl="0" algn="l">
              <a:spcBef>
                <a:spcPts val="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Sistema operativo basado en el kernel de Linux.</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Proyecto liderado por Google</a:t>
            </a:r>
          </a:p>
          <a:p>
            <a:pPr indent="-342900" lvl="0" marL="342900" marR="0" rtl="0" algn="l">
              <a:spcBef>
                <a:spcPts val="1000"/>
              </a:spcBef>
              <a:spcAft>
                <a:spcPts val="0"/>
              </a:spcAft>
              <a:buClr>
                <a:schemeClr val="accent1"/>
              </a:buClr>
              <a:buSzPct val="79999"/>
              <a:buFont typeface="Noto Sans Symbols"/>
              <a:buChar char="▶"/>
            </a:pPr>
            <a:r>
              <a:rPr b="0" i="0" lang="en-US" sz="1800" u="none" cap="none" strike="noStrike">
                <a:solidFill>
                  <a:srgbClr val="3F3F3F"/>
                </a:solidFill>
                <a:latin typeface="Trebuchet MS"/>
                <a:ea typeface="Trebuchet MS"/>
                <a:cs typeface="Trebuchet MS"/>
                <a:sym typeface="Trebuchet MS"/>
              </a:rPr>
              <a:t>Optimizado para </a:t>
            </a:r>
          </a:p>
          <a:p>
            <a:pPr indent="-285750" lvl="1" marL="742950" marR="0" rtl="0" algn="l">
              <a:spcBef>
                <a:spcPts val="1000"/>
              </a:spcBef>
              <a:spcAft>
                <a:spcPts val="0"/>
              </a:spcAft>
              <a:buClr>
                <a:schemeClr val="accent1"/>
              </a:buClr>
              <a:buSzPct val="80000"/>
              <a:buFont typeface="Noto Sans Symbols"/>
              <a:buChar char="▶"/>
            </a:pPr>
            <a:r>
              <a:rPr b="0" i="0" lang="en-US" sz="1600" u="none" cap="none" strike="noStrike">
                <a:solidFill>
                  <a:srgbClr val="3F3F3F"/>
                </a:solidFill>
                <a:latin typeface="Trebuchet MS"/>
                <a:ea typeface="Trebuchet MS"/>
                <a:cs typeface="Trebuchet MS"/>
                <a:sym typeface="Trebuchet MS"/>
              </a:rPr>
              <a:t>Smartphone</a:t>
            </a:r>
          </a:p>
          <a:p>
            <a:pPr indent="-285750" lvl="1" marL="742950" marR="0" rtl="0" algn="l">
              <a:spcBef>
                <a:spcPts val="1000"/>
              </a:spcBef>
              <a:spcAft>
                <a:spcPts val="0"/>
              </a:spcAft>
              <a:buClr>
                <a:schemeClr val="accent1"/>
              </a:buClr>
              <a:buSzPct val="80000"/>
              <a:buFont typeface="Noto Sans Symbols"/>
              <a:buChar char="▶"/>
            </a:pPr>
            <a:r>
              <a:rPr b="0" i="0" lang="en-US" sz="1600" u="none" cap="none" strike="noStrike">
                <a:solidFill>
                  <a:srgbClr val="3F3F3F"/>
                </a:solidFill>
                <a:latin typeface="Trebuchet MS"/>
                <a:ea typeface="Trebuchet MS"/>
                <a:cs typeface="Trebuchet MS"/>
                <a:sym typeface="Trebuchet MS"/>
              </a:rPr>
              <a:t>Tables</a:t>
            </a:r>
          </a:p>
          <a:p>
            <a:pPr indent="-285750" lvl="1" marL="742950" marR="0" rtl="0" algn="l">
              <a:spcBef>
                <a:spcPts val="1000"/>
              </a:spcBef>
              <a:spcAft>
                <a:spcPts val="0"/>
              </a:spcAft>
              <a:buClr>
                <a:schemeClr val="accent1"/>
              </a:buClr>
              <a:buSzPct val="80000"/>
              <a:buFont typeface="Noto Sans Symbols"/>
              <a:buChar char="▶"/>
            </a:pPr>
            <a:r>
              <a:rPr b="0" i="0" lang="en-US" sz="1600" u="none" cap="none" strike="noStrike">
                <a:solidFill>
                  <a:srgbClr val="3F3F3F"/>
                </a:solidFill>
                <a:latin typeface="Trebuchet MS"/>
                <a:ea typeface="Trebuchet MS"/>
                <a:cs typeface="Trebuchet MS"/>
                <a:sym typeface="Trebuchet MS"/>
              </a:rPr>
              <a:t>Etc</a:t>
            </a:r>
          </a:p>
        </p:txBody>
      </p:sp>
      <p:pic>
        <p:nvPicPr>
          <p:cNvPr id="157" name="Shape 157"/>
          <p:cNvPicPr preferRelativeResize="0"/>
          <p:nvPr/>
        </p:nvPicPr>
        <p:blipFill rotWithShape="1">
          <a:blip r:embed="rId3">
            <a:alphaModFix/>
          </a:blip>
          <a:srcRect b="0" l="0" r="0" t="0"/>
          <a:stretch/>
        </p:blipFill>
        <p:spPr>
          <a:xfrm>
            <a:off x="6645102" y="1467862"/>
            <a:ext cx="5224150" cy="515416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Android Auto</a:t>
            </a:r>
          </a:p>
        </p:txBody>
      </p:sp>
      <p:pic>
        <p:nvPicPr>
          <p:cNvPr id="163" name="Shape 163"/>
          <p:cNvPicPr preferRelativeResize="0"/>
          <p:nvPr/>
        </p:nvPicPr>
        <p:blipFill rotWithShape="1">
          <a:blip r:embed="rId3">
            <a:alphaModFix/>
          </a:blip>
          <a:srcRect b="0" l="0" r="0" t="0"/>
          <a:stretch/>
        </p:blipFill>
        <p:spPr>
          <a:xfrm>
            <a:off x="2034309" y="1442722"/>
            <a:ext cx="7020064" cy="483904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Android TV</a:t>
            </a:r>
          </a:p>
        </p:txBody>
      </p:sp>
      <p:pic>
        <p:nvPicPr>
          <p:cNvPr id="169" name="Shape 169"/>
          <p:cNvPicPr preferRelativeResize="0"/>
          <p:nvPr/>
        </p:nvPicPr>
        <p:blipFill rotWithShape="1">
          <a:blip r:embed="rId3">
            <a:alphaModFix/>
          </a:blip>
          <a:srcRect b="0" l="0" r="0" t="0"/>
          <a:stretch/>
        </p:blipFill>
        <p:spPr>
          <a:xfrm>
            <a:off x="3593806" y="429491"/>
            <a:ext cx="6107320" cy="606421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Android Wear</a:t>
            </a:r>
          </a:p>
        </p:txBody>
      </p:sp>
      <p:pic>
        <p:nvPicPr>
          <p:cNvPr id="175" name="Shape 175"/>
          <p:cNvPicPr preferRelativeResize="0"/>
          <p:nvPr/>
        </p:nvPicPr>
        <p:blipFill rotWithShape="1">
          <a:blip r:embed="rId3">
            <a:alphaModFix/>
          </a:blip>
          <a:srcRect b="0" l="0" r="0" t="0"/>
          <a:stretch/>
        </p:blipFill>
        <p:spPr>
          <a:xfrm>
            <a:off x="4485986" y="1270000"/>
            <a:ext cx="6763882" cy="4638550"/>
          </a:xfrm>
          <a:prstGeom prst="rect">
            <a:avLst/>
          </a:prstGeom>
          <a:noFill/>
          <a:ln>
            <a:noFill/>
          </a:ln>
        </p:spPr>
      </p:pic>
      <p:pic>
        <p:nvPicPr>
          <p:cNvPr id="176" name="Shape 176"/>
          <p:cNvPicPr preferRelativeResize="0"/>
          <p:nvPr/>
        </p:nvPicPr>
        <p:blipFill rotWithShape="1">
          <a:blip r:embed="rId4">
            <a:alphaModFix/>
          </a:blip>
          <a:srcRect b="0" l="0" r="0" t="0"/>
          <a:stretch/>
        </p:blipFill>
        <p:spPr>
          <a:xfrm>
            <a:off x="677334" y="1494559"/>
            <a:ext cx="3222789" cy="453208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358679" y="346364"/>
            <a:ext cx="6734847" cy="651163"/>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240" u="none" cap="none" strike="noStrike">
                <a:solidFill>
                  <a:schemeClr val="accent1"/>
                </a:solidFill>
                <a:latin typeface="Trebuchet MS"/>
                <a:ea typeface="Trebuchet MS"/>
                <a:cs typeface="Trebuchet MS"/>
                <a:sym typeface="Trebuchet MS"/>
              </a:rPr>
              <a:t>Android </a:t>
            </a:r>
            <a:br>
              <a:rPr b="0" i="0" lang="en-US" sz="3240" u="none" cap="none" strike="noStrike">
                <a:solidFill>
                  <a:schemeClr val="accent1"/>
                </a:solidFill>
                <a:latin typeface="Trebuchet MS"/>
                <a:ea typeface="Trebuchet MS"/>
                <a:cs typeface="Trebuchet MS"/>
                <a:sym typeface="Trebuchet MS"/>
              </a:rPr>
            </a:br>
            <a:r>
              <a:rPr b="0" i="0" lang="en-US" sz="3240" u="none" cap="none" strike="noStrike">
                <a:solidFill>
                  <a:schemeClr val="accent1"/>
                </a:solidFill>
                <a:latin typeface="Trebuchet MS"/>
                <a:ea typeface="Trebuchet MS"/>
                <a:cs typeface="Trebuchet MS"/>
                <a:sym typeface="Trebuchet MS"/>
              </a:rPr>
              <a:t>Phone and </a:t>
            </a:r>
            <a:br>
              <a:rPr b="0" i="0" lang="en-US" sz="3240" u="none" cap="none" strike="noStrike">
                <a:solidFill>
                  <a:schemeClr val="accent1"/>
                </a:solidFill>
                <a:latin typeface="Trebuchet MS"/>
                <a:ea typeface="Trebuchet MS"/>
                <a:cs typeface="Trebuchet MS"/>
                <a:sym typeface="Trebuchet MS"/>
              </a:rPr>
            </a:br>
            <a:r>
              <a:rPr b="0" i="0" lang="en-US" sz="3240" u="none" cap="none" strike="noStrike">
                <a:solidFill>
                  <a:schemeClr val="accent1"/>
                </a:solidFill>
                <a:latin typeface="Trebuchet MS"/>
                <a:ea typeface="Trebuchet MS"/>
                <a:cs typeface="Trebuchet MS"/>
                <a:sym typeface="Trebuchet MS"/>
              </a:rPr>
              <a:t>Tables</a:t>
            </a:r>
          </a:p>
        </p:txBody>
      </p:sp>
      <p:pic>
        <p:nvPicPr>
          <p:cNvPr id="182" name="Shape 182"/>
          <p:cNvPicPr preferRelativeResize="0"/>
          <p:nvPr/>
        </p:nvPicPr>
        <p:blipFill rotWithShape="1">
          <a:blip r:embed="rId3">
            <a:alphaModFix/>
          </a:blip>
          <a:srcRect b="0" l="0" r="0" t="0"/>
          <a:stretch/>
        </p:blipFill>
        <p:spPr>
          <a:xfrm>
            <a:off x="3559464" y="671945"/>
            <a:ext cx="8456528" cy="588348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type="title"/>
          </p:nvPr>
        </p:nvSpPr>
        <p:spPr>
          <a:xfrm>
            <a:off x="303261" y="116604"/>
            <a:ext cx="3257357" cy="1781469"/>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Arquitectura </a:t>
            </a:r>
            <a:br>
              <a:rPr b="0" i="0" lang="en-US" sz="3600" u="none" cap="none" strike="noStrike">
                <a:solidFill>
                  <a:schemeClr val="accent1"/>
                </a:solidFill>
                <a:latin typeface="Trebuchet MS"/>
                <a:ea typeface="Trebuchet MS"/>
                <a:cs typeface="Trebuchet MS"/>
                <a:sym typeface="Trebuchet MS"/>
              </a:rPr>
            </a:br>
            <a:r>
              <a:rPr b="0" i="0" lang="en-US" sz="3600" u="none" cap="none" strike="noStrike">
                <a:solidFill>
                  <a:schemeClr val="accent1"/>
                </a:solidFill>
                <a:latin typeface="Trebuchet MS"/>
                <a:ea typeface="Trebuchet MS"/>
                <a:cs typeface="Trebuchet MS"/>
                <a:sym typeface="Trebuchet MS"/>
              </a:rPr>
              <a:t>del Sistema </a:t>
            </a:r>
            <a:br>
              <a:rPr b="0" i="0" lang="en-US" sz="3600" u="none" cap="none" strike="noStrike">
                <a:solidFill>
                  <a:schemeClr val="accent1"/>
                </a:solidFill>
                <a:latin typeface="Trebuchet MS"/>
                <a:ea typeface="Trebuchet MS"/>
                <a:cs typeface="Trebuchet MS"/>
                <a:sym typeface="Trebuchet MS"/>
              </a:rPr>
            </a:br>
            <a:r>
              <a:rPr b="0" i="0" lang="en-US" sz="3600" u="none" cap="none" strike="noStrike">
                <a:solidFill>
                  <a:schemeClr val="accent1"/>
                </a:solidFill>
                <a:latin typeface="Trebuchet MS"/>
                <a:ea typeface="Trebuchet MS"/>
                <a:cs typeface="Trebuchet MS"/>
                <a:sym typeface="Trebuchet MS"/>
              </a:rPr>
              <a:t>Android</a:t>
            </a:r>
          </a:p>
        </p:txBody>
      </p:sp>
      <p:sp>
        <p:nvSpPr>
          <p:cNvPr id="188" name="Shape 188"/>
          <p:cNvSpPr txBox="1"/>
          <p:nvPr/>
        </p:nvSpPr>
        <p:spPr>
          <a:xfrm>
            <a:off x="303261" y="2078182"/>
            <a:ext cx="3629520" cy="2585323"/>
          </a:xfrm>
          <a:prstGeom prst="rect">
            <a:avLst/>
          </a:prstGeom>
          <a:noFill/>
          <a:ln>
            <a:noFill/>
          </a:ln>
        </p:spPr>
        <p:txBody>
          <a:bodyPr anchorCtr="0" anchor="t" bIns="45700" lIns="91425" rIns="91425" wrap="square" tIns="45700">
            <a:noAutofit/>
          </a:bodyPr>
          <a:lstStyle/>
          <a:p>
            <a:pPr indent="0" lvl="0" marL="0" marR="0" rtl="0" algn="l">
              <a:spcBef>
                <a:spcPts val="0"/>
              </a:spcBef>
              <a:buSzPct val="25000"/>
              <a:buNone/>
            </a:pPr>
            <a:r>
              <a:rPr b="0" i="0" lang="en-US" sz="1800" u="none" cap="none" strike="noStrike">
                <a:solidFill>
                  <a:schemeClr val="dk1"/>
                </a:solidFill>
                <a:latin typeface="Trebuchet MS"/>
                <a:ea typeface="Trebuchet MS"/>
                <a:cs typeface="Trebuchet MS"/>
                <a:sym typeface="Trebuchet MS"/>
              </a:rPr>
              <a:t>Se puede dividir en las </a:t>
            </a:r>
            <a:r>
              <a:rPr lang="en-US" sz="1800">
                <a:solidFill>
                  <a:schemeClr val="dk1"/>
                </a:solidFill>
                <a:latin typeface="Trebuchet MS"/>
                <a:ea typeface="Trebuchet MS"/>
                <a:cs typeface="Trebuchet MS"/>
                <a:sym typeface="Trebuchet MS"/>
              </a:rPr>
              <a:t>cinco</a:t>
            </a:r>
            <a:r>
              <a:rPr b="0" i="0" lang="en-US" sz="1800" u="none" cap="none" strike="noStrike">
                <a:solidFill>
                  <a:schemeClr val="dk1"/>
                </a:solidFill>
                <a:latin typeface="Trebuchet MS"/>
                <a:ea typeface="Trebuchet MS"/>
                <a:cs typeface="Trebuchet MS"/>
                <a:sym typeface="Trebuchet MS"/>
              </a:rPr>
              <a:t>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áreas que se muestran en el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siguiente gráfico.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Un desarrollador de aplicaciones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de Android normalmente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trabaja con las dos capas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de arriba para crear nuevas </a:t>
            </a:r>
          </a:p>
          <a:p>
            <a:pPr indent="0" lvl="0" marL="0" marR="0" rtl="0" algn="l">
              <a:spcBef>
                <a:spcPts val="0"/>
              </a:spcBef>
              <a:buSzPct val="25000"/>
              <a:buNone/>
            </a:pPr>
            <a:r>
              <a:rPr lang="en-US" sz="1800">
                <a:solidFill>
                  <a:schemeClr val="dk1"/>
                </a:solidFill>
                <a:latin typeface="Trebuchet MS"/>
                <a:ea typeface="Trebuchet MS"/>
                <a:cs typeface="Trebuchet MS"/>
                <a:sym typeface="Trebuchet MS"/>
              </a:rPr>
              <a:t>aplicaciones de Android.</a:t>
            </a:r>
          </a:p>
          <a:p>
            <a:pPr indent="0" lvl="0" marL="0" marR="0" rtl="0" algn="l">
              <a:spcBef>
                <a:spcPts val="0"/>
              </a:spcBef>
              <a:buNone/>
            </a:pPr>
            <a:r>
              <a:t/>
            </a:r>
            <a:endParaRPr sz="1800">
              <a:solidFill>
                <a:schemeClr val="dk1"/>
              </a:solidFill>
              <a:latin typeface="Trebuchet MS"/>
              <a:ea typeface="Trebuchet MS"/>
              <a:cs typeface="Trebuchet MS"/>
              <a:sym typeface="Trebuchet MS"/>
            </a:endParaRPr>
          </a:p>
        </p:txBody>
      </p:sp>
      <p:pic>
        <p:nvPicPr>
          <p:cNvPr id="189" name="Shape 189"/>
          <p:cNvPicPr preferRelativeResize="0"/>
          <p:nvPr/>
        </p:nvPicPr>
        <p:blipFill rotWithShape="1">
          <a:blip r:embed="rId3">
            <a:alphaModFix/>
          </a:blip>
          <a:srcRect b="0" l="0" r="0" t="0"/>
          <a:stretch/>
        </p:blipFill>
        <p:spPr>
          <a:xfrm>
            <a:off x="4028478" y="258041"/>
            <a:ext cx="7922997" cy="604448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Shape 194"/>
          <p:cNvSpPr txBox="1"/>
          <p:nvPr>
            <p:ph type="title"/>
          </p:nvPr>
        </p:nvSpPr>
        <p:spPr>
          <a:xfrm>
            <a:off x="677334" y="609600"/>
            <a:ext cx="8596668" cy="1320800"/>
          </a:xfrm>
          <a:prstGeom prst="rect">
            <a:avLst/>
          </a:prstGeom>
          <a:noFill/>
          <a:ln>
            <a:noFill/>
          </a:ln>
        </p:spPr>
        <p:txBody>
          <a:bodyPr anchorCtr="0" anchor="t" bIns="45700" lIns="91425" rIns="91425" wrap="square" tIns="45700">
            <a:noAutofit/>
          </a:bodyPr>
          <a:lstStyle/>
          <a:p>
            <a:pPr indent="0" lvl="0" marL="0" marR="0" rtl="0" algn="l">
              <a:spcBef>
                <a:spcPts val="0"/>
              </a:spcBef>
              <a:buClr>
                <a:schemeClr val="accent1"/>
              </a:buClr>
              <a:buSzPct val="25000"/>
              <a:buFont typeface="Trebuchet MS"/>
              <a:buNone/>
            </a:pPr>
            <a:r>
              <a:rPr b="0" i="0" lang="en-US" sz="3600" u="none" cap="none" strike="noStrike">
                <a:solidFill>
                  <a:schemeClr val="accent1"/>
                </a:solidFill>
                <a:latin typeface="Trebuchet MS"/>
                <a:ea typeface="Trebuchet MS"/>
                <a:cs typeface="Trebuchet MS"/>
                <a:sym typeface="Trebuchet MS"/>
              </a:rPr>
              <a:t>Arquitectura del Sistema Android</a:t>
            </a:r>
          </a:p>
        </p:txBody>
      </p:sp>
      <p:pic>
        <p:nvPicPr>
          <p:cNvPr id="195" name="Shape 195"/>
          <p:cNvPicPr preferRelativeResize="0"/>
          <p:nvPr/>
        </p:nvPicPr>
        <p:blipFill rotWithShape="1">
          <a:blip r:embed="rId3">
            <a:alphaModFix/>
          </a:blip>
          <a:srcRect b="0" l="0" r="0" t="0"/>
          <a:stretch/>
        </p:blipFill>
        <p:spPr>
          <a:xfrm>
            <a:off x="2695402" y="1703562"/>
            <a:ext cx="6531454" cy="46905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ceta">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